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6" r:id="rId4"/>
    <p:sldId id="277" r:id="rId5"/>
    <p:sldId id="265" r:id="rId6"/>
    <p:sldId id="267" r:id="rId7"/>
    <p:sldId id="266" r:id="rId8"/>
    <p:sldId id="278" r:id="rId9"/>
    <p:sldId id="279" r:id="rId10"/>
    <p:sldId id="280" r:id="rId11"/>
    <p:sldId id="281" r:id="rId12"/>
    <p:sldId id="269" r:id="rId13"/>
    <p:sldId id="270" r:id="rId14"/>
    <p:sldId id="271" r:id="rId15"/>
    <p:sldId id="272" r:id="rId16"/>
    <p:sldId id="273" r:id="rId17"/>
    <p:sldId id="274" r:id="rId18"/>
    <p:sldId id="259" r:id="rId19"/>
    <p:sldId id="258" r:id="rId20"/>
    <p:sldId id="260" r:id="rId21"/>
    <p:sldId id="261" r:id="rId22"/>
    <p:sldId id="275" r:id="rId23"/>
    <p:sldId id="262" r:id="rId24"/>
    <p:sldId id="263" r:id="rId25"/>
    <p:sldId id="26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49DA191-148E-48C9-AE10-7C8E600FA4B9}">
          <p14:sldIdLst>
            <p14:sldId id="256"/>
            <p14:sldId id="257"/>
            <p14:sldId id="276"/>
            <p14:sldId id="277"/>
          </p14:sldIdLst>
        </p14:section>
        <p14:section name="NoteBooks" id="{2CC30E51-5F1E-420D-9AA2-E2F7F8DC36CB}">
          <p14:sldIdLst>
            <p14:sldId id="265"/>
            <p14:sldId id="267"/>
            <p14:sldId id="266"/>
            <p14:sldId id="278"/>
            <p14:sldId id="279"/>
            <p14:sldId id="280"/>
            <p14:sldId id="281"/>
            <p14:sldId id="269"/>
            <p14:sldId id="270"/>
            <p14:sldId id="271"/>
            <p14:sldId id="272"/>
            <p14:sldId id="273"/>
            <p14:sldId id="274"/>
          </p14:sldIdLst>
        </p14:section>
        <p14:section name="Outcomes" id="{304D2A94-5E8C-4FC5-8ECD-BAAA90671C8C}">
          <p14:sldIdLst>
            <p14:sldId id="259"/>
            <p14:sldId id="258"/>
          </p14:sldIdLst>
        </p14:section>
        <p14:section name="Designer" id="{E3576849-807F-42D9-8D74-8B4B4FEECA2E}">
          <p14:sldIdLst>
            <p14:sldId id="260"/>
            <p14:sldId id="261"/>
          </p14:sldIdLst>
        </p14:section>
        <p14:section name="Automated ML" id="{05D88D86-17D4-42D0-8360-380E8588EBCB}">
          <p14:sldIdLst>
            <p14:sldId id="275"/>
            <p14:sldId id="262"/>
            <p14:sldId id="263"/>
            <p14:sldId id="264"/>
          </p14:sldIdLst>
        </p14:section>
        <p14:section name="Architecture" id="{5CA2F824-F5AB-490A-8D58-3AFE9AB18A3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86" autoAdjust="0"/>
    <p:restoredTop sz="94660"/>
  </p:normalViewPr>
  <p:slideViewPr>
    <p:cSldViewPr snapToGrid="0">
      <p:cViewPr varScale="1">
        <p:scale>
          <a:sx n="100" d="100"/>
          <a:sy n="100" d="100"/>
        </p:scale>
        <p:origin x="39" y="4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E30D26-5102-4559-BE08-2FBC87B94715}" type="doc">
      <dgm:prSet loTypeId="urn:microsoft.com/office/officeart/2018/5/layout/IconCircleLabelList" loCatId="icon" qsTypeId="urn:microsoft.com/office/officeart/2005/8/quickstyle/simple1" qsCatId="simple" csTypeId="urn:microsoft.com/office/officeart/2018/5/colors/Iconchunking_neutralicon_accent0_3" csCatId="mainScheme" phldr="1"/>
      <dgm:spPr/>
      <dgm:t>
        <a:bodyPr/>
        <a:lstStyle/>
        <a:p>
          <a:endParaRPr lang="en-US"/>
        </a:p>
      </dgm:t>
    </dgm:pt>
    <dgm:pt modelId="{761781A2-F556-466D-8964-20313D15C747}">
      <dgm:prSet/>
      <dgm:spPr/>
      <dgm:t>
        <a:bodyPr/>
        <a:lstStyle/>
        <a:p>
          <a:pPr>
            <a:defRPr cap="all"/>
          </a:pPr>
          <a:r>
            <a:rPr lang="en-US"/>
            <a:t>Designer</a:t>
          </a:r>
        </a:p>
      </dgm:t>
    </dgm:pt>
    <dgm:pt modelId="{1944EECA-78A3-4427-B920-4BC0B950D533}" type="parTrans" cxnId="{AE5E8C18-7E00-48A8-B2E1-7B937EF6CA23}">
      <dgm:prSet/>
      <dgm:spPr/>
      <dgm:t>
        <a:bodyPr/>
        <a:lstStyle/>
        <a:p>
          <a:endParaRPr lang="en-US"/>
        </a:p>
      </dgm:t>
    </dgm:pt>
    <dgm:pt modelId="{B34D8A83-EC64-44FD-B4E7-37EB60B5DDCA}" type="sibTrans" cxnId="{AE5E8C18-7E00-48A8-B2E1-7B937EF6CA23}">
      <dgm:prSet/>
      <dgm:spPr/>
      <dgm:t>
        <a:bodyPr/>
        <a:lstStyle/>
        <a:p>
          <a:endParaRPr lang="en-US"/>
        </a:p>
      </dgm:t>
    </dgm:pt>
    <dgm:pt modelId="{4082CD8B-DCED-4546-BB9D-D8CBE1A91819}">
      <dgm:prSet/>
      <dgm:spPr/>
      <dgm:t>
        <a:bodyPr/>
        <a:lstStyle/>
        <a:p>
          <a:pPr>
            <a:defRPr cap="all"/>
          </a:pPr>
          <a:r>
            <a:rPr lang="en-US"/>
            <a:t>Automate ML</a:t>
          </a:r>
        </a:p>
      </dgm:t>
    </dgm:pt>
    <dgm:pt modelId="{1B261EAC-1FAB-44AD-AE38-1C75E58A726B}" type="parTrans" cxnId="{A9436D1B-B4D3-4B65-A885-F957B5EE45EE}">
      <dgm:prSet/>
      <dgm:spPr/>
      <dgm:t>
        <a:bodyPr/>
        <a:lstStyle/>
        <a:p>
          <a:endParaRPr lang="en-US"/>
        </a:p>
      </dgm:t>
    </dgm:pt>
    <dgm:pt modelId="{6C28C6F3-0957-4F21-8640-7618F0CC580F}" type="sibTrans" cxnId="{A9436D1B-B4D3-4B65-A885-F957B5EE45EE}">
      <dgm:prSet/>
      <dgm:spPr/>
      <dgm:t>
        <a:bodyPr/>
        <a:lstStyle/>
        <a:p>
          <a:endParaRPr lang="en-US"/>
        </a:p>
      </dgm:t>
    </dgm:pt>
    <dgm:pt modelId="{6F7CE077-7ADD-4576-84F7-244512C6670E}">
      <dgm:prSet/>
      <dgm:spPr/>
      <dgm:t>
        <a:bodyPr/>
        <a:lstStyle/>
        <a:p>
          <a:pPr>
            <a:defRPr cap="all"/>
          </a:pPr>
          <a:r>
            <a:rPr lang="en-US"/>
            <a:t>Notebook</a:t>
          </a:r>
        </a:p>
      </dgm:t>
    </dgm:pt>
    <dgm:pt modelId="{B295C5CB-7EB8-412D-B160-78BDBAF4FA02}" type="parTrans" cxnId="{9DFA8119-8CDA-4AB0-9A5B-DD5EE5D7C6C0}">
      <dgm:prSet/>
      <dgm:spPr/>
      <dgm:t>
        <a:bodyPr/>
        <a:lstStyle/>
        <a:p>
          <a:endParaRPr lang="en-US"/>
        </a:p>
      </dgm:t>
    </dgm:pt>
    <dgm:pt modelId="{73CF939F-E382-405F-9839-F3C6B0DE3449}" type="sibTrans" cxnId="{9DFA8119-8CDA-4AB0-9A5B-DD5EE5D7C6C0}">
      <dgm:prSet/>
      <dgm:spPr/>
      <dgm:t>
        <a:bodyPr/>
        <a:lstStyle/>
        <a:p>
          <a:endParaRPr lang="en-US"/>
        </a:p>
      </dgm:t>
    </dgm:pt>
    <dgm:pt modelId="{EEAA8040-5584-45CF-B769-82A3E9B25561}" type="pres">
      <dgm:prSet presAssocID="{B3E30D26-5102-4559-BE08-2FBC87B94715}" presName="root" presStyleCnt="0">
        <dgm:presLayoutVars>
          <dgm:dir/>
          <dgm:resizeHandles val="exact"/>
        </dgm:presLayoutVars>
      </dgm:prSet>
      <dgm:spPr/>
    </dgm:pt>
    <dgm:pt modelId="{230C69B6-F3D7-4EF0-B7BF-1183B66FBC79}" type="pres">
      <dgm:prSet presAssocID="{761781A2-F556-466D-8964-20313D15C747}" presName="compNode" presStyleCnt="0"/>
      <dgm:spPr/>
    </dgm:pt>
    <dgm:pt modelId="{0006F5DA-3B9A-44FC-BF02-612D1053E911}" type="pres">
      <dgm:prSet presAssocID="{761781A2-F556-466D-8964-20313D15C747}" presName="iconBgRect" presStyleLbl="bgShp" presStyleIdx="0" presStyleCnt="3"/>
      <dgm:spPr/>
    </dgm:pt>
    <dgm:pt modelId="{E4FD27A0-AA6F-4E3E-B101-1245794A952C}" type="pres">
      <dgm:prSet presAssocID="{761781A2-F556-466D-8964-20313D15C74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rtist"/>
        </a:ext>
      </dgm:extLst>
    </dgm:pt>
    <dgm:pt modelId="{D70CCFDA-1721-4194-A3E7-F8EB95582DE1}" type="pres">
      <dgm:prSet presAssocID="{761781A2-F556-466D-8964-20313D15C747}" presName="spaceRect" presStyleCnt="0"/>
      <dgm:spPr/>
    </dgm:pt>
    <dgm:pt modelId="{202D3E3D-6B89-4E2A-97F8-568E48FE8E08}" type="pres">
      <dgm:prSet presAssocID="{761781A2-F556-466D-8964-20313D15C747}" presName="textRect" presStyleLbl="revTx" presStyleIdx="0" presStyleCnt="3">
        <dgm:presLayoutVars>
          <dgm:chMax val="1"/>
          <dgm:chPref val="1"/>
        </dgm:presLayoutVars>
      </dgm:prSet>
      <dgm:spPr/>
    </dgm:pt>
    <dgm:pt modelId="{4248D72A-85B7-4839-9A19-77B5485C36E4}" type="pres">
      <dgm:prSet presAssocID="{B34D8A83-EC64-44FD-B4E7-37EB60B5DDCA}" presName="sibTrans" presStyleCnt="0"/>
      <dgm:spPr/>
    </dgm:pt>
    <dgm:pt modelId="{86D26CE0-703B-4CB4-94EA-910FD0BB7177}" type="pres">
      <dgm:prSet presAssocID="{4082CD8B-DCED-4546-BB9D-D8CBE1A91819}" presName="compNode" presStyleCnt="0"/>
      <dgm:spPr/>
    </dgm:pt>
    <dgm:pt modelId="{92DCF18D-2FA8-4F0E-9F82-B460E6DF093C}" type="pres">
      <dgm:prSet presAssocID="{4082CD8B-DCED-4546-BB9D-D8CBE1A91819}" presName="iconBgRect" presStyleLbl="bgShp" presStyleIdx="1" presStyleCnt="3"/>
      <dgm:spPr/>
    </dgm:pt>
    <dgm:pt modelId="{4F66844D-B008-4BB3-9055-6B97861431DF}" type="pres">
      <dgm:prSet presAssocID="{4082CD8B-DCED-4546-BB9D-D8CBE1A9181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EF4E4EEA-B273-46E1-A985-6DB3D6F4D5D6}" type="pres">
      <dgm:prSet presAssocID="{4082CD8B-DCED-4546-BB9D-D8CBE1A91819}" presName="spaceRect" presStyleCnt="0"/>
      <dgm:spPr/>
    </dgm:pt>
    <dgm:pt modelId="{CAECB969-E559-453F-8CEB-0E0F093C1F9F}" type="pres">
      <dgm:prSet presAssocID="{4082CD8B-DCED-4546-BB9D-D8CBE1A91819}" presName="textRect" presStyleLbl="revTx" presStyleIdx="1" presStyleCnt="3">
        <dgm:presLayoutVars>
          <dgm:chMax val="1"/>
          <dgm:chPref val="1"/>
        </dgm:presLayoutVars>
      </dgm:prSet>
      <dgm:spPr/>
    </dgm:pt>
    <dgm:pt modelId="{AC8D93F3-087C-4643-9A0D-BFEBD31BF75B}" type="pres">
      <dgm:prSet presAssocID="{6C28C6F3-0957-4F21-8640-7618F0CC580F}" presName="sibTrans" presStyleCnt="0"/>
      <dgm:spPr/>
    </dgm:pt>
    <dgm:pt modelId="{04D87403-7F4D-4EF8-9F17-6558DCDB835E}" type="pres">
      <dgm:prSet presAssocID="{6F7CE077-7ADD-4576-84F7-244512C6670E}" presName="compNode" presStyleCnt="0"/>
      <dgm:spPr/>
    </dgm:pt>
    <dgm:pt modelId="{4B399292-00C9-48D8-8DE7-995658F7B2C4}" type="pres">
      <dgm:prSet presAssocID="{6F7CE077-7ADD-4576-84F7-244512C6670E}" presName="iconBgRect" presStyleLbl="bgShp" presStyleIdx="2" presStyleCnt="3"/>
      <dgm:spPr/>
    </dgm:pt>
    <dgm:pt modelId="{6FFE743D-F726-4CC2-9F8B-7EE63FF2BC8B}" type="pres">
      <dgm:prSet presAssocID="{6F7CE077-7ADD-4576-84F7-244512C6670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ptop"/>
        </a:ext>
      </dgm:extLst>
    </dgm:pt>
    <dgm:pt modelId="{AB842FD2-85DF-4D77-8169-CEFADD4BF7ED}" type="pres">
      <dgm:prSet presAssocID="{6F7CE077-7ADD-4576-84F7-244512C6670E}" presName="spaceRect" presStyleCnt="0"/>
      <dgm:spPr/>
    </dgm:pt>
    <dgm:pt modelId="{1084A2FE-E6C1-4EE2-9A89-73454C5378B0}" type="pres">
      <dgm:prSet presAssocID="{6F7CE077-7ADD-4576-84F7-244512C6670E}" presName="textRect" presStyleLbl="revTx" presStyleIdx="2" presStyleCnt="3">
        <dgm:presLayoutVars>
          <dgm:chMax val="1"/>
          <dgm:chPref val="1"/>
        </dgm:presLayoutVars>
      </dgm:prSet>
      <dgm:spPr/>
    </dgm:pt>
  </dgm:ptLst>
  <dgm:cxnLst>
    <dgm:cxn modelId="{AE5E8C18-7E00-48A8-B2E1-7B937EF6CA23}" srcId="{B3E30D26-5102-4559-BE08-2FBC87B94715}" destId="{761781A2-F556-466D-8964-20313D15C747}" srcOrd="0" destOrd="0" parTransId="{1944EECA-78A3-4427-B920-4BC0B950D533}" sibTransId="{B34D8A83-EC64-44FD-B4E7-37EB60B5DDCA}"/>
    <dgm:cxn modelId="{9DFA8119-8CDA-4AB0-9A5B-DD5EE5D7C6C0}" srcId="{B3E30D26-5102-4559-BE08-2FBC87B94715}" destId="{6F7CE077-7ADD-4576-84F7-244512C6670E}" srcOrd="2" destOrd="0" parTransId="{B295C5CB-7EB8-412D-B160-78BDBAF4FA02}" sibTransId="{73CF939F-E382-405F-9839-F3C6B0DE3449}"/>
    <dgm:cxn modelId="{A9436D1B-B4D3-4B65-A885-F957B5EE45EE}" srcId="{B3E30D26-5102-4559-BE08-2FBC87B94715}" destId="{4082CD8B-DCED-4546-BB9D-D8CBE1A91819}" srcOrd="1" destOrd="0" parTransId="{1B261EAC-1FAB-44AD-AE38-1C75E58A726B}" sibTransId="{6C28C6F3-0957-4F21-8640-7618F0CC580F}"/>
    <dgm:cxn modelId="{CEA5A31F-CBFF-49EB-8559-597DC45FC498}" type="presOf" srcId="{4082CD8B-DCED-4546-BB9D-D8CBE1A91819}" destId="{CAECB969-E559-453F-8CEB-0E0F093C1F9F}" srcOrd="0" destOrd="0" presId="urn:microsoft.com/office/officeart/2018/5/layout/IconCircleLabelList"/>
    <dgm:cxn modelId="{784E0A53-9FAF-4821-A3D4-2381C68E5225}" type="presOf" srcId="{6F7CE077-7ADD-4576-84F7-244512C6670E}" destId="{1084A2FE-E6C1-4EE2-9A89-73454C5378B0}" srcOrd="0" destOrd="0" presId="urn:microsoft.com/office/officeart/2018/5/layout/IconCircleLabelList"/>
    <dgm:cxn modelId="{151DE9BF-EC29-418E-92E3-DF5908519BD7}" type="presOf" srcId="{B3E30D26-5102-4559-BE08-2FBC87B94715}" destId="{EEAA8040-5584-45CF-B769-82A3E9B25561}" srcOrd="0" destOrd="0" presId="urn:microsoft.com/office/officeart/2018/5/layout/IconCircleLabelList"/>
    <dgm:cxn modelId="{77A403CF-862A-493C-9352-3B0E84BA13AD}" type="presOf" srcId="{761781A2-F556-466D-8964-20313D15C747}" destId="{202D3E3D-6B89-4E2A-97F8-568E48FE8E08}" srcOrd="0" destOrd="0" presId="urn:microsoft.com/office/officeart/2018/5/layout/IconCircleLabelList"/>
    <dgm:cxn modelId="{21EFA44E-FA77-4F2F-8067-B26236B6076D}" type="presParOf" srcId="{EEAA8040-5584-45CF-B769-82A3E9B25561}" destId="{230C69B6-F3D7-4EF0-B7BF-1183B66FBC79}" srcOrd="0" destOrd="0" presId="urn:microsoft.com/office/officeart/2018/5/layout/IconCircleLabelList"/>
    <dgm:cxn modelId="{740D49BA-4A84-41BB-8708-42A0C8FDEF22}" type="presParOf" srcId="{230C69B6-F3D7-4EF0-B7BF-1183B66FBC79}" destId="{0006F5DA-3B9A-44FC-BF02-612D1053E911}" srcOrd="0" destOrd="0" presId="urn:microsoft.com/office/officeart/2018/5/layout/IconCircleLabelList"/>
    <dgm:cxn modelId="{3565943D-DDBC-4AB3-A805-5709DAE855F7}" type="presParOf" srcId="{230C69B6-F3D7-4EF0-B7BF-1183B66FBC79}" destId="{E4FD27A0-AA6F-4E3E-B101-1245794A952C}" srcOrd="1" destOrd="0" presId="urn:microsoft.com/office/officeart/2018/5/layout/IconCircleLabelList"/>
    <dgm:cxn modelId="{10445741-1288-42E5-8025-8655353AD974}" type="presParOf" srcId="{230C69B6-F3D7-4EF0-B7BF-1183B66FBC79}" destId="{D70CCFDA-1721-4194-A3E7-F8EB95582DE1}" srcOrd="2" destOrd="0" presId="urn:microsoft.com/office/officeart/2018/5/layout/IconCircleLabelList"/>
    <dgm:cxn modelId="{5A9B44EB-1A2E-4E90-A264-93F75F5261DD}" type="presParOf" srcId="{230C69B6-F3D7-4EF0-B7BF-1183B66FBC79}" destId="{202D3E3D-6B89-4E2A-97F8-568E48FE8E08}" srcOrd="3" destOrd="0" presId="urn:microsoft.com/office/officeart/2018/5/layout/IconCircleLabelList"/>
    <dgm:cxn modelId="{F4CF7877-A2DC-45A9-BDD5-4AFF2EACD223}" type="presParOf" srcId="{EEAA8040-5584-45CF-B769-82A3E9B25561}" destId="{4248D72A-85B7-4839-9A19-77B5485C36E4}" srcOrd="1" destOrd="0" presId="urn:microsoft.com/office/officeart/2018/5/layout/IconCircleLabelList"/>
    <dgm:cxn modelId="{847CEE6D-51D6-493B-950B-AC4E41803A8B}" type="presParOf" srcId="{EEAA8040-5584-45CF-B769-82A3E9B25561}" destId="{86D26CE0-703B-4CB4-94EA-910FD0BB7177}" srcOrd="2" destOrd="0" presId="urn:microsoft.com/office/officeart/2018/5/layout/IconCircleLabelList"/>
    <dgm:cxn modelId="{FF80B219-0E5D-44D3-9601-AC6B32CD969B}" type="presParOf" srcId="{86D26CE0-703B-4CB4-94EA-910FD0BB7177}" destId="{92DCF18D-2FA8-4F0E-9F82-B460E6DF093C}" srcOrd="0" destOrd="0" presId="urn:microsoft.com/office/officeart/2018/5/layout/IconCircleLabelList"/>
    <dgm:cxn modelId="{C73D1FD7-859E-4D0B-9A6D-D53FD4A74F43}" type="presParOf" srcId="{86D26CE0-703B-4CB4-94EA-910FD0BB7177}" destId="{4F66844D-B008-4BB3-9055-6B97861431DF}" srcOrd="1" destOrd="0" presId="urn:microsoft.com/office/officeart/2018/5/layout/IconCircleLabelList"/>
    <dgm:cxn modelId="{FA8E1F1E-8873-4C42-8A39-88B3C8962514}" type="presParOf" srcId="{86D26CE0-703B-4CB4-94EA-910FD0BB7177}" destId="{EF4E4EEA-B273-46E1-A985-6DB3D6F4D5D6}" srcOrd="2" destOrd="0" presId="urn:microsoft.com/office/officeart/2018/5/layout/IconCircleLabelList"/>
    <dgm:cxn modelId="{619A0302-A7FF-4985-896E-8DA42AE674B8}" type="presParOf" srcId="{86D26CE0-703B-4CB4-94EA-910FD0BB7177}" destId="{CAECB969-E559-453F-8CEB-0E0F093C1F9F}" srcOrd="3" destOrd="0" presId="urn:microsoft.com/office/officeart/2018/5/layout/IconCircleLabelList"/>
    <dgm:cxn modelId="{A84C3BF3-9CDB-4E7F-B114-68272DDF393A}" type="presParOf" srcId="{EEAA8040-5584-45CF-B769-82A3E9B25561}" destId="{AC8D93F3-087C-4643-9A0D-BFEBD31BF75B}" srcOrd="3" destOrd="0" presId="urn:microsoft.com/office/officeart/2018/5/layout/IconCircleLabelList"/>
    <dgm:cxn modelId="{3587051F-DA1B-4508-8379-8168A69601B4}" type="presParOf" srcId="{EEAA8040-5584-45CF-B769-82A3E9B25561}" destId="{04D87403-7F4D-4EF8-9F17-6558DCDB835E}" srcOrd="4" destOrd="0" presId="urn:microsoft.com/office/officeart/2018/5/layout/IconCircleLabelList"/>
    <dgm:cxn modelId="{E453C9C1-7B65-4F30-B778-B2FF36583273}" type="presParOf" srcId="{04D87403-7F4D-4EF8-9F17-6558DCDB835E}" destId="{4B399292-00C9-48D8-8DE7-995658F7B2C4}" srcOrd="0" destOrd="0" presId="urn:microsoft.com/office/officeart/2018/5/layout/IconCircleLabelList"/>
    <dgm:cxn modelId="{F9C199B6-3B83-47DB-8BE4-BA08C133B763}" type="presParOf" srcId="{04D87403-7F4D-4EF8-9F17-6558DCDB835E}" destId="{6FFE743D-F726-4CC2-9F8B-7EE63FF2BC8B}" srcOrd="1" destOrd="0" presId="urn:microsoft.com/office/officeart/2018/5/layout/IconCircleLabelList"/>
    <dgm:cxn modelId="{B4A7832B-51C3-4F98-8764-56BF4755D2C7}" type="presParOf" srcId="{04D87403-7F4D-4EF8-9F17-6558DCDB835E}" destId="{AB842FD2-85DF-4D77-8169-CEFADD4BF7ED}" srcOrd="2" destOrd="0" presId="urn:microsoft.com/office/officeart/2018/5/layout/IconCircleLabelList"/>
    <dgm:cxn modelId="{74EBB9E2-6A1B-4E60-9BC6-C3672FDD11D8}" type="presParOf" srcId="{04D87403-7F4D-4EF8-9F17-6558DCDB835E}" destId="{1084A2FE-E6C1-4EE2-9A89-73454C5378B0}"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06F5DA-3B9A-44FC-BF02-612D1053E911}">
      <dsp:nvSpPr>
        <dsp:cNvPr id="0" name=""/>
        <dsp:cNvSpPr/>
      </dsp:nvSpPr>
      <dsp:spPr>
        <a:xfrm>
          <a:off x="708495" y="404961"/>
          <a:ext cx="1955812" cy="1955812"/>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FD27A0-AA6F-4E3E-B101-1245794A952C}">
      <dsp:nvSpPr>
        <dsp:cNvPr id="0" name=""/>
        <dsp:cNvSpPr/>
      </dsp:nvSpPr>
      <dsp:spPr>
        <a:xfrm>
          <a:off x="1125307" y="821773"/>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2D3E3D-6B89-4E2A-97F8-568E48FE8E08}">
      <dsp:nvSpPr>
        <dsp:cNvPr id="0" name=""/>
        <dsp:cNvSpPr/>
      </dsp:nvSpPr>
      <dsp:spPr>
        <a:xfrm>
          <a:off x="83276" y="2969961"/>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Designer</a:t>
          </a:r>
        </a:p>
      </dsp:txBody>
      <dsp:txXfrm>
        <a:off x="83276" y="2969961"/>
        <a:ext cx="3206250" cy="720000"/>
      </dsp:txXfrm>
    </dsp:sp>
    <dsp:sp modelId="{92DCF18D-2FA8-4F0E-9F82-B460E6DF093C}">
      <dsp:nvSpPr>
        <dsp:cNvPr id="0" name=""/>
        <dsp:cNvSpPr/>
      </dsp:nvSpPr>
      <dsp:spPr>
        <a:xfrm>
          <a:off x="4475838" y="404961"/>
          <a:ext cx="1955812" cy="1955812"/>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66844D-B008-4BB3-9055-6B97861431DF}">
      <dsp:nvSpPr>
        <dsp:cNvPr id="0" name=""/>
        <dsp:cNvSpPr/>
      </dsp:nvSpPr>
      <dsp:spPr>
        <a:xfrm>
          <a:off x="4892651" y="821773"/>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ECB969-E559-453F-8CEB-0E0F093C1F9F}">
      <dsp:nvSpPr>
        <dsp:cNvPr id="0" name=""/>
        <dsp:cNvSpPr/>
      </dsp:nvSpPr>
      <dsp:spPr>
        <a:xfrm>
          <a:off x="3850620" y="2969961"/>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Automate ML</a:t>
          </a:r>
        </a:p>
      </dsp:txBody>
      <dsp:txXfrm>
        <a:off x="3850620" y="2969961"/>
        <a:ext cx="3206250" cy="720000"/>
      </dsp:txXfrm>
    </dsp:sp>
    <dsp:sp modelId="{4B399292-00C9-48D8-8DE7-995658F7B2C4}">
      <dsp:nvSpPr>
        <dsp:cNvPr id="0" name=""/>
        <dsp:cNvSpPr/>
      </dsp:nvSpPr>
      <dsp:spPr>
        <a:xfrm>
          <a:off x="8243182" y="404961"/>
          <a:ext cx="1955812" cy="1955812"/>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FE743D-F726-4CC2-9F8B-7EE63FF2BC8B}">
      <dsp:nvSpPr>
        <dsp:cNvPr id="0" name=""/>
        <dsp:cNvSpPr/>
      </dsp:nvSpPr>
      <dsp:spPr>
        <a:xfrm>
          <a:off x="8659995" y="821773"/>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84A2FE-E6C1-4EE2-9A89-73454C5378B0}">
      <dsp:nvSpPr>
        <dsp:cNvPr id="0" name=""/>
        <dsp:cNvSpPr/>
      </dsp:nvSpPr>
      <dsp:spPr>
        <a:xfrm>
          <a:off x="7617963" y="2969961"/>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Notebook</a:t>
          </a:r>
        </a:p>
      </dsp:txBody>
      <dsp:txXfrm>
        <a:off x="7617963" y="2969961"/>
        <a:ext cx="3206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BC556-3C04-4417-8E12-EFAF26BD94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A2E899E-A550-4FF5-9FE9-0C873C7E17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4EC7C1-DC40-4A28-B3CA-AEA165B6BC91}"/>
              </a:ext>
            </a:extLst>
          </p:cNvPr>
          <p:cNvSpPr>
            <a:spLocks noGrp="1"/>
          </p:cNvSpPr>
          <p:nvPr>
            <p:ph type="dt" sz="half" idx="10"/>
          </p:nvPr>
        </p:nvSpPr>
        <p:spPr/>
        <p:txBody>
          <a:bodyPr/>
          <a:lstStyle/>
          <a:p>
            <a:fld id="{B54ECAEB-5C8C-43D6-8ACE-0A88264474A2}" type="datetimeFigureOut">
              <a:rPr lang="en-US" smtClean="0"/>
              <a:t>11/4/2020</a:t>
            </a:fld>
            <a:endParaRPr lang="en-US"/>
          </a:p>
        </p:txBody>
      </p:sp>
      <p:sp>
        <p:nvSpPr>
          <p:cNvPr id="5" name="Footer Placeholder 4">
            <a:extLst>
              <a:ext uri="{FF2B5EF4-FFF2-40B4-BE49-F238E27FC236}">
                <a16:creationId xmlns:a16="http://schemas.microsoft.com/office/drawing/2014/main" id="{682462A2-D03B-4C34-BB99-1B90C25658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E0C934-473F-486C-AE1F-6223D8F2890F}"/>
              </a:ext>
            </a:extLst>
          </p:cNvPr>
          <p:cNvSpPr>
            <a:spLocks noGrp="1"/>
          </p:cNvSpPr>
          <p:nvPr>
            <p:ph type="sldNum" sz="quarter" idx="12"/>
          </p:nvPr>
        </p:nvSpPr>
        <p:spPr/>
        <p:txBody>
          <a:bodyPr/>
          <a:lstStyle/>
          <a:p>
            <a:fld id="{6FDCA351-30C9-4FF9-AE9F-38FD14730FC7}" type="slidenum">
              <a:rPr lang="en-US" smtClean="0"/>
              <a:t>‹#›</a:t>
            </a:fld>
            <a:endParaRPr lang="en-US"/>
          </a:p>
        </p:txBody>
      </p:sp>
    </p:spTree>
    <p:extLst>
      <p:ext uri="{BB962C8B-B14F-4D97-AF65-F5344CB8AC3E}">
        <p14:creationId xmlns:p14="http://schemas.microsoft.com/office/powerpoint/2010/main" val="2483337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03B2D-23CE-46E6-90D6-4088DC8872C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30B924D-0299-48AC-88C9-B53E71AFC5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66C0C9-61E5-4938-941C-8DE8B5FDBD7E}"/>
              </a:ext>
            </a:extLst>
          </p:cNvPr>
          <p:cNvSpPr>
            <a:spLocks noGrp="1"/>
          </p:cNvSpPr>
          <p:nvPr>
            <p:ph type="dt" sz="half" idx="10"/>
          </p:nvPr>
        </p:nvSpPr>
        <p:spPr/>
        <p:txBody>
          <a:bodyPr/>
          <a:lstStyle/>
          <a:p>
            <a:fld id="{B54ECAEB-5C8C-43D6-8ACE-0A88264474A2}" type="datetimeFigureOut">
              <a:rPr lang="en-US" smtClean="0"/>
              <a:t>11/4/2020</a:t>
            </a:fld>
            <a:endParaRPr lang="en-US"/>
          </a:p>
        </p:txBody>
      </p:sp>
      <p:sp>
        <p:nvSpPr>
          <p:cNvPr id="5" name="Footer Placeholder 4">
            <a:extLst>
              <a:ext uri="{FF2B5EF4-FFF2-40B4-BE49-F238E27FC236}">
                <a16:creationId xmlns:a16="http://schemas.microsoft.com/office/drawing/2014/main" id="{9D196B0A-0B5A-4A34-A761-6D4795FE4E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D281E9-65A7-4FAB-8877-3F4E585D9D7F}"/>
              </a:ext>
            </a:extLst>
          </p:cNvPr>
          <p:cNvSpPr>
            <a:spLocks noGrp="1"/>
          </p:cNvSpPr>
          <p:nvPr>
            <p:ph type="sldNum" sz="quarter" idx="12"/>
          </p:nvPr>
        </p:nvSpPr>
        <p:spPr/>
        <p:txBody>
          <a:bodyPr/>
          <a:lstStyle/>
          <a:p>
            <a:fld id="{6FDCA351-30C9-4FF9-AE9F-38FD14730FC7}" type="slidenum">
              <a:rPr lang="en-US" smtClean="0"/>
              <a:t>‹#›</a:t>
            </a:fld>
            <a:endParaRPr lang="en-US"/>
          </a:p>
        </p:txBody>
      </p:sp>
    </p:spTree>
    <p:extLst>
      <p:ext uri="{BB962C8B-B14F-4D97-AF65-F5344CB8AC3E}">
        <p14:creationId xmlns:p14="http://schemas.microsoft.com/office/powerpoint/2010/main" val="2354964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23D06A-3340-4EFC-9B96-6DCD537D3E4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E739853-6B79-45A4-8670-36F73B879E5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3C779E-F21B-43D7-AF45-26CF28DA2B44}"/>
              </a:ext>
            </a:extLst>
          </p:cNvPr>
          <p:cNvSpPr>
            <a:spLocks noGrp="1"/>
          </p:cNvSpPr>
          <p:nvPr>
            <p:ph type="dt" sz="half" idx="10"/>
          </p:nvPr>
        </p:nvSpPr>
        <p:spPr/>
        <p:txBody>
          <a:bodyPr/>
          <a:lstStyle/>
          <a:p>
            <a:fld id="{B54ECAEB-5C8C-43D6-8ACE-0A88264474A2}" type="datetimeFigureOut">
              <a:rPr lang="en-US" smtClean="0"/>
              <a:t>11/4/2020</a:t>
            </a:fld>
            <a:endParaRPr lang="en-US"/>
          </a:p>
        </p:txBody>
      </p:sp>
      <p:sp>
        <p:nvSpPr>
          <p:cNvPr id="5" name="Footer Placeholder 4">
            <a:extLst>
              <a:ext uri="{FF2B5EF4-FFF2-40B4-BE49-F238E27FC236}">
                <a16:creationId xmlns:a16="http://schemas.microsoft.com/office/drawing/2014/main" id="{B387B383-EF6B-4537-929F-1099BD01E8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25EB4A-D014-4FD3-B8E5-8A733E49F769}"/>
              </a:ext>
            </a:extLst>
          </p:cNvPr>
          <p:cNvSpPr>
            <a:spLocks noGrp="1"/>
          </p:cNvSpPr>
          <p:nvPr>
            <p:ph type="sldNum" sz="quarter" idx="12"/>
          </p:nvPr>
        </p:nvSpPr>
        <p:spPr/>
        <p:txBody>
          <a:bodyPr/>
          <a:lstStyle/>
          <a:p>
            <a:fld id="{6FDCA351-30C9-4FF9-AE9F-38FD14730FC7}" type="slidenum">
              <a:rPr lang="en-US" smtClean="0"/>
              <a:t>‹#›</a:t>
            </a:fld>
            <a:endParaRPr lang="en-US"/>
          </a:p>
        </p:txBody>
      </p:sp>
    </p:spTree>
    <p:extLst>
      <p:ext uri="{BB962C8B-B14F-4D97-AF65-F5344CB8AC3E}">
        <p14:creationId xmlns:p14="http://schemas.microsoft.com/office/powerpoint/2010/main" val="2911613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96D76-4F59-4585-8264-F5BFE64C8A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012DF8-CB8F-4B5D-BD78-1E6F0F9881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1422CB-2111-42EC-8466-6F4483A57569}"/>
              </a:ext>
            </a:extLst>
          </p:cNvPr>
          <p:cNvSpPr>
            <a:spLocks noGrp="1"/>
          </p:cNvSpPr>
          <p:nvPr>
            <p:ph type="dt" sz="half" idx="10"/>
          </p:nvPr>
        </p:nvSpPr>
        <p:spPr/>
        <p:txBody>
          <a:bodyPr/>
          <a:lstStyle/>
          <a:p>
            <a:fld id="{B54ECAEB-5C8C-43D6-8ACE-0A88264474A2}" type="datetimeFigureOut">
              <a:rPr lang="en-US" smtClean="0"/>
              <a:t>11/4/2020</a:t>
            </a:fld>
            <a:endParaRPr lang="en-US"/>
          </a:p>
        </p:txBody>
      </p:sp>
      <p:sp>
        <p:nvSpPr>
          <p:cNvPr id="5" name="Footer Placeholder 4">
            <a:extLst>
              <a:ext uri="{FF2B5EF4-FFF2-40B4-BE49-F238E27FC236}">
                <a16:creationId xmlns:a16="http://schemas.microsoft.com/office/drawing/2014/main" id="{673CBCEA-81E5-4F13-B71A-FC8E5CF9A3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5A2C12-77C0-4696-AD1B-EC7A0876EB5A}"/>
              </a:ext>
            </a:extLst>
          </p:cNvPr>
          <p:cNvSpPr>
            <a:spLocks noGrp="1"/>
          </p:cNvSpPr>
          <p:nvPr>
            <p:ph type="sldNum" sz="quarter" idx="12"/>
          </p:nvPr>
        </p:nvSpPr>
        <p:spPr/>
        <p:txBody>
          <a:bodyPr/>
          <a:lstStyle/>
          <a:p>
            <a:fld id="{6FDCA351-30C9-4FF9-AE9F-38FD14730FC7}" type="slidenum">
              <a:rPr lang="en-US" smtClean="0"/>
              <a:t>‹#›</a:t>
            </a:fld>
            <a:endParaRPr lang="en-US"/>
          </a:p>
        </p:txBody>
      </p:sp>
    </p:spTree>
    <p:extLst>
      <p:ext uri="{BB962C8B-B14F-4D97-AF65-F5344CB8AC3E}">
        <p14:creationId xmlns:p14="http://schemas.microsoft.com/office/powerpoint/2010/main" val="517375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9FAA6-9A3D-40C8-A19D-4C4C0A0BBAA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FED8B84-AFC1-4BC9-A63F-9413FD66A4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D0E89A-3D00-4E31-9541-DCD71D631524}"/>
              </a:ext>
            </a:extLst>
          </p:cNvPr>
          <p:cNvSpPr>
            <a:spLocks noGrp="1"/>
          </p:cNvSpPr>
          <p:nvPr>
            <p:ph type="dt" sz="half" idx="10"/>
          </p:nvPr>
        </p:nvSpPr>
        <p:spPr/>
        <p:txBody>
          <a:bodyPr/>
          <a:lstStyle/>
          <a:p>
            <a:fld id="{B54ECAEB-5C8C-43D6-8ACE-0A88264474A2}" type="datetimeFigureOut">
              <a:rPr lang="en-US" smtClean="0"/>
              <a:t>11/4/2020</a:t>
            </a:fld>
            <a:endParaRPr lang="en-US"/>
          </a:p>
        </p:txBody>
      </p:sp>
      <p:sp>
        <p:nvSpPr>
          <p:cNvPr id="5" name="Footer Placeholder 4">
            <a:extLst>
              <a:ext uri="{FF2B5EF4-FFF2-40B4-BE49-F238E27FC236}">
                <a16:creationId xmlns:a16="http://schemas.microsoft.com/office/drawing/2014/main" id="{35C2E1E7-A377-4E87-9A2A-66764EEFAF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4C4D3B-811C-4DA0-96C6-4AA81D14DDFB}"/>
              </a:ext>
            </a:extLst>
          </p:cNvPr>
          <p:cNvSpPr>
            <a:spLocks noGrp="1"/>
          </p:cNvSpPr>
          <p:nvPr>
            <p:ph type="sldNum" sz="quarter" idx="12"/>
          </p:nvPr>
        </p:nvSpPr>
        <p:spPr/>
        <p:txBody>
          <a:bodyPr/>
          <a:lstStyle/>
          <a:p>
            <a:fld id="{6FDCA351-30C9-4FF9-AE9F-38FD14730FC7}" type="slidenum">
              <a:rPr lang="en-US" smtClean="0"/>
              <a:t>‹#›</a:t>
            </a:fld>
            <a:endParaRPr lang="en-US"/>
          </a:p>
        </p:txBody>
      </p:sp>
    </p:spTree>
    <p:extLst>
      <p:ext uri="{BB962C8B-B14F-4D97-AF65-F5344CB8AC3E}">
        <p14:creationId xmlns:p14="http://schemas.microsoft.com/office/powerpoint/2010/main" val="1582945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CD83D-63C5-4FEF-B6A9-E3E85478EF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E470A5-15E8-4748-B6BD-799016F5AC3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B6AA15F-0F59-4C7E-BC64-0A4C29F039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A79E604-6B9C-463F-8892-5CF3938CEA58}"/>
              </a:ext>
            </a:extLst>
          </p:cNvPr>
          <p:cNvSpPr>
            <a:spLocks noGrp="1"/>
          </p:cNvSpPr>
          <p:nvPr>
            <p:ph type="dt" sz="half" idx="10"/>
          </p:nvPr>
        </p:nvSpPr>
        <p:spPr/>
        <p:txBody>
          <a:bodyPr/>
          <a:lstStyle/>
          <a:p>
            <a:fld id="{B54ECAEB-5C8C-43D6-8ACE-0A88264474A2}" type="datetimeFigureOut">
              <a:rPr lang="en-US" smtClean="0"/>
              <a:t>11/4/2020</a:t>
            </a:fld>
            <a:endParaRPr lang="en-US"/>
          </a:p>
        </p:txBody>
      </p:sp>
      <p:sp>
        <p:nvSpPr>
          <p:cNvPr id="6" name="Footer Placeholder 5">
            <a:extLst>
              <a:ext uri="{FF2B5EF4-FFF2-40B4-BE49-F238E27FC236}">
                <a16:creationId xmlns:a16="http://schemas.microsoft.com/office/drawing/2014/main" id="{19A51BFD-E03E-467D-AC23-3B4C85FA7E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691589-0201-4398-966F-E091522A268F}"/>
              </a:ext>
            </a:extLst>
          </p:cNvPr>
          <p:cNvSpPr>
            <a:spLocks noGrp="1"/>
          </p:cNvSpPr>
          <p:nvPr>
            <p:ph type="sldNum" sz="quarter" idx="12"/>
          </p:nvPr>
        </p:nvSpPr>
        <p:spPr/>
        <p:txBody>
          <a:bodyPr/>
          <a:lstStyle/>
          <a:p>
            <a:fld id="{6FDCA351-30C9-4FF9-AE9F-38FD14730FC7}" type="slidenum">
              <a:rPr lang="en-US" smtClean="0"/>
              <a:t>‹#›</a:t>
            </a:fld>
            <a:endParaRPr lang="en-US"/>
          </a:p>
        </p:txBody>
      </p:sp>
    </p:spTree>
    <p:extLst>
      <p:ext uri="{BB962C8B-B14F-4D97-AF65-F5344CB8AC3E}">
        <p14:creationId xmlns:p14="http://schemas.microsoft.com/office/powerpoint/2010/main" val="2365032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2A76-BD67-4E09-89AA-96918F3E653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5310434-84BC-454D-AA51-E68E1B2000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2223FDD-5EE1-4860-A91C-7A6628B88ED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726C46-D46E-4E1F-BCC1-B0D54901A3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2AF372C-1705-45BA-932E-8147C3676E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64582BC-4E23-4C57-AB6C-F68F711229F1}"/>
              </a:ext>
            </a:extLst>
          </p:cNvPr>
          <p:cNvSpPr>
            <a:spLocks noGrp="1"/>
          </p:cNvSpPr>
          <p:nvPr>
            <p:ph type="dt" sz="half" idx="10"/>
          </p:nvPr>
        </p:nvSpPr>
        <p:spPr/>
        <p:txBody>
          <a:bodyPr/>
          <a:lstStyle/>
          <a:p>
            <a:fld id="{B54ECAEB-5C8C-43D6-8ACE-0A88264474A2}" type="datetimeFigureOut">
              <a:rPr lang="en-US" smtClean="0"/>
              <a:t>11/4/2020</a:t>
            </a:fld>
            <a:endParaRPr lang="en-US"/>
          </a:p>
        </p:txBody>
      </p:sp>
      <p:sp>
        <p:nvSpPr>
          <p:cNvPr id="8" name="Footer Placeholder 7">
            <a:extLst>
              <a:ext uri="{FF2B5EF4-FFF2-40B4-BE49-F238E27FC236}">
                <a16:creationId xmlns:a16="http://schemas.microsoft.com/office/drawing/2014/main" id="{5C02D2FE-2A81-4285-8955-015C8D23699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1388EF-CF69-4FC7-9074-08FFF52F40DA}"/>
              </a:ext>
            </a:extLst>
          </p:cNvPr>
          <p:cNvSpPr>
            <a:spLocks noGrp="1"/>
          </p:cNvSpPr>
          <p:nvPr>
            <p:ph type="sldNum" sz="quarter" idx="12"/>
          </p:nvPr>
        </p:nvSpPr>
        <p:spPr/>
        <p:txBody>
          <a:bodyPr/>
          <a:lstStyle/>
          <a:p>
            <a:fld id="{6FDCA351-30C9-4FF9-AE9F-38FD14730FC7}" type="slidenum">
              <a:rPr lang="en-US" smtClean="0"/>
              <a:t>‹#›</a:t>
            </a:fld>
            <a:endParaRPr lang="en-US"/>
          </a:p>
        </p:txBody>
      </p:sp>
    </p:spTree>
    <p:extLst>
      <p:ext uri="{BB962C8B-B14F-4D97-AF65-F5344CB8AC3E}">
        <p14:creationId xmlns:p14="http://schemas.microsoft.com/office/powerpoint/2010/main" val="299806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60557-D722-4E70-99CA-FB7D2F405F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6084A96-D4F2-4106-9B4B-A81781AA9249}"/>
              </a:ext>
            </a:extLst>
          </p:cNvPr>
          <p:cNvSpPr>
            <a:spLocks noGrp="1"/>
          </p:cNvSpPr>
          <p:nvPr>
            <p:ph type="dt" sz="half" idx="10"/>
          </p:nvPr>
        </p:nvSpPr>
        <p:spPr/>
        <p:txBody>
          <a:bodyPr/>
          <a:lstStyle/>
          <a:p>
            <a:fld id="{B54ECAEB-5C8C-43D6-8ACE-0A88264474A2}" type="datetimeFigureOut">
              <a:rPr lang="en-US" smtClean="0"/>
              <a:t>11/4/2020</a:t>
            </a:fld>
            <a:endParaRPr lang="en-US"/>
          </a:p>
        </p:txBody>
      </p:sp>
      <p:sp>
        <p:nvSpPr>
          <p:cNvPr id="4" name="Footer Placeholder 3">
            <a:extLst>
              <a:ext uri="{FF2B5EF4-FFF2-40B4-BE49-F238E27FC236}">
                <a16:creationId xmlns:a16="http://schemas.microsoft.com/office/drawing/2014/main" id="{C824FDE2-9EBC-4DFA-B6C1-B61190EACF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F6246A-3C24-463B-A97A-BD0FD4B55795}"/>
              </a:ext>
            </a:extLst>
          </p:cNvPr>
          <p:cNvSpPr>
            <a:spLocks noGrp="1"/>
          </p:cNvSpPr>
          <p:nvPr>
            <p:ph type="sldNum" sz="quarter" idx="12"/>
          </p:nvPr>
        </p:nvSpPr>
        <p:spPr/>
        <p:txBody>
          <a:bodyPr/>
          <a:lstStyle/>
          <a:p>
            <a:fld id="{6FDCA351-30C9-4FF9-AE9F-38FD14730FC7}" type="slidenum">
              <a:rPr lang="en-US" smtClean="0"/>
              <a:t>‹#›</a:t>
            </a:fld>
            <a:endParaRPr lang="en-US"/>
          </a:p>
        </p:txBody>
      </p:sp>
    </p:spTree>
    <p:extLst>
      <p:ext uri="{BB962C8B-B14F-4D97-AF65-F5344CB8AC3E}">
        <p14:creationId xmlns:p14="http://schemas.microsoft.com/office/powerpoint/2010/main" val="1704947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9C861C-4B48-4EF7-9C60-D37A884AF513}"/>
              </a:ext>
            </a:extLst>
          </p:cNvPr>
          <p:cNvSpPr>
            <a:spLocks noGrp="1"/>
          </p:cNvSpPr>
          <p:nvPr>
            <p:ph type="dt" sz="half" idx="10"/>
          </p:nvPr>
        </p:nvSpPr>
        <p:spPr/>
        <p:txBody>
          <a:bodyPr/>
          <a:lstStyle/>
          <a:p>
            <a:fld id="{B54ECAEB-5C8C-43D6-8ACE-0A88264474A2}" type="datetimeFigureOut">
              <a:rPr lang="en-US" smtClean="0"/>
              <a:t>11/4/2020</a:t>
            </a:fld>
            <a:endParaRPr lang="en-US"/>
          </a:p>
        </p:txBody>
      </p:sp>
      <p:sp>
        <p:nvSpPr>
          <p:cNvPr id="3" name="Footer Placeholder 2">
            <a:extLst>
              <a:ext uri="{FF2B5EF4-FFF2-40B4-BE49-F238E27FC236}">
                <a16:creationId xmlns:a16="http://schemas.microsoft.com/office/drawing/2014/main" id="{BF664650-2E87-4B1E-ABC7-F85718E1A89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B746F6F-C299-49D6-9BF3-A3FE5D00B6A0}"/>
              </a:ext>
            </a:extLst>
          </p:cNvPr>
          <p:cNvSpPr>
            <a:spLocks noGrp="1"/>
          </p:cNvSpPr>
          <p:nvPr>
            <p:ph type="sldNum" sz="quarter" idx="12"/>
          </p:nvPr>
        </p:nvSpPr>
        <p:spPr/>
        <p:txBody>
          <a:bodyPr/>
          <a:lstStyle/>
          <a:p>
            <a:fld id="{6FDCA351-30C9-4FF9-AE9F-38FD14730FC7}" type="slidenum">
              <a:rPr lang="en-US" smtClean="0"/>
              <a:t>‹#›</a:t>
            </a:fld>
            <a:endParaRPr lang="en-US"/>
          </a:p>
        </p:txBody>
      </p:sp>
    </p:spTree>
    <p:extLst>
      <p:ext uri="{BB962C8B-B14F-4D97-AF65-F5344CB8AC3E}">
        <p14:creationId xmlns:p14="http://schemas.microsoft.com/office/powerpoint/2010/main" val="53292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C168A-D645-440D-9AA1-925BCD5F8B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7466C99-AE5D-4955-8EA5-3EC38FAABE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C06440E-3838-4E3E-9651-FF0FE504C8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EA0625-D61A-439A-B0BB-A0AAC55DCE99}"/>
              </a:ext>
            </a:extLst>
          </p:cNvPr>
          <p:cNvSpPr>
            <a:spLocks noGrp="1"/>
          </p:cNvSpPr>
          <p:nvPr>
            <p:ph type="dt" sz="half" idx="10"/>
          </p:nvPr>
        </p:nvSpPr>
        <p:spPr/>
        <p:txBody>
          <a:bodyPr/>
          <a:lstStyle/>
          <a:p>
            <a:fld id="{B54ECAEB-5C8C-43D6-8ACE-0A88264474A2}" type="datetimeFigureOut">
              <a:rPr lang="en-US" smtClean="0"/>
              <a:t>11/4/2020</a:t>
            </a:fld>
            <a:endParaRPr lang="en-US"/>
          </a:p>
        </p:txBody>
      </p:sp>
      <p:sp>
        <p:nvSpPr>
          <p:cNvPr id="6" name="Footer Placeholder 5">
            <a:extLst>
              <a:ext uri="{FF2B5EF4-FFF2-40B4-BE49-F238E27FC236}">
                <a16:creationId xmlns:a16="http://schemas.microsoft.com/office/drawing/2014/main" id="{1ED53769-D87F-4979-8555-FE0FD4F906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051EE5-BFC2-4E2B-A197-F231E8E90867}"/>
              </a:ext>
            </a:extLst>
          </p:cNvPr>
          <p:cNvSpPr>
            <a:spLocks noGrp="1"/>
          </p:cNvSpPr>
          <p:nvPr>
            <p:ph type="sldNum" sz="quarter" idx="12"/>
          </p:nvPr>
        </p:nvSpPr>
        <p:spPr/>
        <p:txBody>
          <a:bodyPr/>
          <a:lstStyle/>
          <a:p>
            <a:fld id="{6FDCA351-30C9-4FF9-AE9F-38FD14730FC7}" type="slidenum">
              <a:rPr lang="en-US" smtClean="0"/>
              <a:t>‹#›</a:t>
            </a:fld>
            <a:endParaRPr lang="en-US"/>
          </a:p>
        </p:txBody>
      </p:sp>
    </p:spTree>
    <p:extLst>
      <p:ext uri="{BB962C8B-B14F-4D97-AF65-F5344CB8AC3E}">
        <p14:creationId xmlns:p14="http://schemas.microsoft.com/office/powerpoint/2010/main" val="2367023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9411C-C603-4655-BFF8-582CEA5AE7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412F86A-711C-4B7C-8D98-F592277517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E039C0-F641-44C9-8387-7F2425132B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52B6E4-AB3A-42BB-B333-650EB911D30A}"/>
              </a:ext>
            </a:extLst>
          </p:cNvPr>
          <p:cNvSpPr>
            <a:spLocks noGrp="1"/>
          </p:cNvSpPr>
          <p:nvPr>
            <p:ph type="dt" sz="half" idx="10"/>
          </p:nvPr>
        </p:nvSpPr>
        <p:spPr/>
        <p:txBody>
          <a:bodyPr/>
          <a:lstStyle/>
          <a:p>
            <a:fld id="{B54ECAEB-5C8C-43D6-8ACE-0A88264474A2}" type="datetimeFigureOut">
              <a:rPr lang="en-US" smtClean="0"/>
              <a:t>11/4/2020</a:t>
            </a:fld>
            <a:endParaRPr lang="en-US"/>
          </a:p>
        </p:txBody>
      </p:sp>
      <p:sp>
        <p:nvSpPr>
          <p:cNvPr id="6" name="Footer Placeholder 5">
            <a:extLst>
              <a:ext uri="{FF2B5EF4-FFF2-40B4-BE49-F238E27FC236}">
                <a16:creationId xmlns:a16="http://schemas.microsoft.com/office/drawing/2014/main" id="{8D8B5459-39DA-459E-9D61-DA14493D84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C6C03A-8A45-4200-ABF7-D5779E223EE0}"/>
              </a:ext>
            </a:extLst>
          </p:cNvPr>
          <p:cNvSpPr>
            <a:spLocks noGrp="1"/>
          </p:cNvSpPr>
          <p:nvPr>
            <p:ph type="sldNum" sz="quarter" idx="12"/>
          </p:nvPr>
        </p:nvSpPr>
        <p:spPr/>
        <p:txBody>
          <a:bodyPr/>
          <a:lstStyle/>
          <a:p>
            <a:fld id="{6FDCA351-30C9-4FF9-AE9F-38FD14730FC7}" type="slidenum">
              <a:rPr lang="en-US" smtClean="0"/>
              <a:t>‹#›</a:t>
            </a:fld>
            <a:endParaRPr lang="en-US"/>
          </a:p>
        </p:txBody>
      </p:sp>
    </p:spTree>
    <p:extLst>
      <p:ext uri="{BB962C8B-B14F-4D97-AF65-F5344CB8AC3E}">
        <p14:creationId xmlns:p14="http://schemas.microsoft.com/office/powerpoint/2010/main" val="1913323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83BC2F-09C4-45A3-AF6C-520E371EBB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17B297-4E3B-46B2-8F56-F3A051B11A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94D2E3-0662-4761-BC47-5864FEE3DD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4ECAEB-5C8C-43D6-8ACE-0A88264474A2}" type="datetimeFigureOut">
              <a:rPr lang="en-US" smtClean="0"/>
              <a:t>11/4/2020</a:t>
            </a:fld>
            <a:endParaRPr lang="en-US"/>
          </a:p>
        </p:txBody>
      </p:sp>
      <p:sp>
        <p:nvSpPr>
          <p:cNvPr id="5" name="Footer Placeholder 4">
            <a:extLst>
              <a:ext uri="{FF2B5EF4-FFF2-40B4-BE49-F238E27FC236}">
                <a16:creationId xmlns:a16="http://schemas.microsoft.com/office/drawing/2014/main" id="{76D45B82-C0C5-4491-AAE6-A4246E5578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A4CCD1E-AAAC-4C80-B3E3-178D503D3C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DCA351-30C9-4FF9-AE9F-38FD14730FC7}" type="slidenum">
              <a:rPr lang="en-US" smtClean="0"/>
              <a:t>‹#›</a:t>
            </a:fld>
            <a:endParaRPr lang="en-US"/>
          </a:p>
        </p:txBody>
      </p:sp>
    </p:spTree>
    <p:extLst>
      <p:ext uri="{BB962C8B-B14F-4D97-AF65-F5344CB8AC3E}">
        <p14:creationId xmlns:p14="http://schemas.microsoft.com/office/powerpoint/2010/main" val="36650138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9">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11">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54824ED-B5DE-4D33-B6C0-8AD2FB97FADC}"/>
              </a:ext>
            </a:extLst>
          </p:cNvPr>
          <p:cNvSpPr>
            <a:spLocks noGrp="1"/>
          </p:cNvSpPr>
          <p:nvPr>
            <p:ph type="ctrTitle"/>
          </p:nvPr>
        </p:nvSpPr>
        <p:spPr>
          <a:xfrm>
            <a:off x="6590662" y="4267832"/>
            <a:ext cx="4805996" cy="1297115"/>
          </a:xfrm>
        </p:spPr>
        <p:txBody>
          <a:bodyPr anchor="t">
            <a:normAutofit/>
          </a:bodyPr>
          <a:lstStyle/>
          <a:p>
            <a:pPr algn="l"/>
            <a:r>
              <a:rPr lang="en-US" sz="4400" dirty="0">
                <a:solidFill>
                  <a:srgbClr val="000000"/>
                </a:solidFill>
              </a:rPr>
              <a:t>Employee Turnover</a:t>
            </a:r>
          </a:p>
        </p:txBody>
      </p:sp>
      <p:sp>
        <p:nvSpPr>
          <p:cNvPr id="3" name="Subtitle 2">
            <a:extLst>
              <a:ext uri="{FF2B5EF4-FFF2-40B4-BE49-F238E27FC236}">
                <a16:creationId xmlns:a16="http://schemas.microsoft.com/office/drawing/2014/main" id="{8D9ABB14-DAC5-4FB9-89E8-C4ADA3629872}"/>
              </a:ext>
            </a:extLst>
          </p:cNvPr>
          <p:cNvSpPr>
            <a:spLocks noGrp="1"/>
          </p:cNvSpPr>
          <p:nvPr>
            <p:ph type="subTitle" idx="1"/>
          </p:nvPr>
        </p:nvSpPr>
        <p:spPr>
          <a:xfrm>
            <a:off x="6590966" y="3428999"/>
            <a:ext cx="4805691" cy="838831"/>
          </a:xfrm>
        </p:spPr>
        <p:txBody>
          <a:bodyPr anchor="b">
            <a:normAutofit/>
          </a:bodyPr>
          <a:lstStyle/>
          <a:p>
            <a:pPr algn="l"/>
            <a:r>
              <a:rPr lang="en-US" sz="1800" dirty="0">
                <a:solidFill>
                  <a:srgbClr val="000000"/>
                </a:solidFill>
              </a:rPr>
              <a:t>Insights on </a:t>
            </a:r>
            <a:r>
              <a:rPr lang="en-US" sz="1800">
                <a:solidFill>
                  <a:srgbClr val="000000"/>
                </a:solidFill>
              </a:rPr>
              <a:t>why Employee leave?</a:t>
            </a:r>
            <a:endParaRPr lang="en-US" sz="1800" dirty="0">
              <a:solidFill>
                <a:srgbClr val="000000"/>
              </a:solidFill>
            </a:endParaRPr>
          </a:p>
        </p:txBody>
      </p:sp>
      <p:sp>
        <p:nvSpPr>
          <p:cNvPr id="32"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Group">
            <a:extLst>
              <a:ext uri="{FF2B5EF4-FFF2-40B4-BE49-F238E27FC236}">
                <a16:creationId xmlns:a16="http://schemas.microsoft.com/office/drawing/2014/main" id="{045761E5-B35F-42CA-9009-45DE4E9869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spTree>
    <p:extLst>
      <p:ext uri="{BB962C8B-B14F-4D97-AF65-F5344CB8AC3E}">
        <p14:creationId xmlns:p14="http://schemas.microsoft.com/office/powerpoint/2010/main" val="3129663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17E91-C857-4177-9CBB-AEBF3533FAC9}"/>
              </a:ext>
            </a:extLst>
          </p:cNvPr>
          <p:cNvSpPr>
            <a:spLocks noGrp="1"/>
          </p:cNvSpPr>
          <p:nvPr>
            <p:ph type="title"/>
          </p:nvPr>
        </p:nvSpPr>
        <p:spPr>
          <a:xfrm>
            <a:off x="838200" y="365125"/>
            <a:ext cx="10515600" cy="674495"/>
          </a:xfrm>
        </p:spPr>
        <p:txBody>
          <a:bodyPr>
            <a:normAutofit fontScale="90000"/>
          </a:bodyPr>
          <a:lstStyle/>
          <a:p>
            <a:r>
              <a:rPr lang="en-US" dirty="0" err="1"/>
              <a:t>Explainability</a:t>
            </a:r>
            <a:endParaRPr lang="en-US" dirty="0"/>
          </a:p>
        </p:txBody>
      </p:sp>
      <p:pic>
        <p:nvPicPr>
          <p:cNvPr id="4" name="Picture 3">
            <a:extLst>
              <a:ext uri="{FF2B5EF4-FFF2-40B4-BE49-F238E27FC236}">
                <a16:creationId xmlns:a16="http://schemas.microsoft.com/office/drawing/2014/main" id="{C3C26ACD-202F-49AA-B9C6-E89529DD0981}"/>
              </a:ext>
            </a:extLst>
          </p:cNvPr>
          <p:cNvPicPr>
            <a:picLocks noChangeAspect="1"/>
          </p:cNvPicPr>
          <p:nvPr/>
        </p:nvPicPr>
        <p:blipFill>
          <a:blip r:embed="rId2"/>
          <a:stretch>
            <a:fillRect/>
          </a:stretch>
        </p:blipFill>
        <p:spPr>
          <a:xfrm>
            <a:off x="712936" y="1114426"/>
            <a:ext cx="5383064" cy="4245086"/>
          </a:xfrm>
          <a:prstGeom prst="rect">
            <a:avLst/>
          </a:prstGeom>
        </p:spPr>
      </p:pic>
      <p:pic>
        <p:nvPicPr>
          <p:cNvPr id="5" name="Picture 4">
            <a:extLst>
              <a:ext uri="{FF2B5EF4-FFF2-40B4-BE49-F238E27FC236}">
                <a16:creationId xmlns:a16="http://schemas.microsoft.com/office/drawing/2014/main" id="{1BDBB437-B20F-48D3-84A9-6F3082A4196E}"/>
              </a:ext>
            </a:extLst>
          </p:cNvPr>
          <p:cNvPicPr>
            <a:picLocks noChangeAspect="1"/>
          </p:cNvPicPr>
          <p:nvPr/>
        </p:nvPicPr>
        <p:blipFill>
          <a:blip r:embed="rId3"/>
          <a:stretch>
            <a:fillRect/>
          </a:stretch>
        </p:blipFill>
        <p:spPr>
          <a:xfrm>
            <a:off x="6133917" y="1114426"/>
            <a:ext cx="5781166" cy="4338637"/>
          </a:xfrm>
          <a:prstGeom prst="rect">
            <a:avLst/>
          </a:prstGeom>
        </p:spPr>
      </p:pic>
    </p:spTree>
    <p:extLst>
      <p:ext uri="{BB962C8B-B14F-4D97-AF65-F5344CB8AC3E}">
        <p14:creationId xmlns:p14="http://schemas.microsoft.com/office/powerpoint/2010/main" val="3927512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0AD00-29B8-4943-96D8-AB66ADA521CF}"/>
              </a:ext>
            </a:extLst>
          </p:cNvPr>
          <p:cNvSpPr>
            <a:spLocks noGrp="1"/>
          </p:cNvSpPr>
          <p:nvPr>
            <p:ph type="title"/>
          </p:nvPr>
        </p:nvSpPr>
        <p:spPr/>
        <p:txBody>
          <a:bodyPr/>
          <a:lstStyle/>
          <a:p>
            <a:r>
              <a:rPr lang="en-US" dirty="0" err="1"/>
              <a:t>Explainability</a:t>
            </a:r>
            <a:endParaRPr lang="en-US" dirty="0"/>
          </a:p>
        </p:txBody>
      </p:sp>
      <p:pic>
        <p:nvPicPr>
          <p:cNvPr id="6" name="Content Placeholder 5">
            <a:extLst>
              <a:ext uri="{FF2B5EF4-FFF2-40B4-BE49-F238E27FC236}">
                <a16:creationId xmlns:a16="http://schemas.microsoft.com/office/drawing/2014/main" id="{2A68EB43-DACD-4F55-A633-E0267C172B80}"/>
              </a:ext>
            </a:extLst>
          </p:cNvPr>
          <p:cNvPicPr>
            <a:picLocks noGrp="1" noChangeAspect="1"/>
          </p:cNvPicPr>
          <p:nvPr>
            <p:ph idx="1"/>
          </p:nvPr>
        </p:nvPicPr>
        <p:blipFill>
          <a:blip r:embed="rId2"/>
          <a:stretch>
            <a:fillRect/>
          </a:stretch>
        </p:blipFill>
        <p:spPr>
          <a:xfrm>
            <a:off x="8124182" y="2041120"/>
            <a:ext cx="3535876" cy="2560942"/>
          </a:xfrm>
          <a:prstGeom prst="rect">
            <a:avLst/>
          </a:prstGeom>
        </p:spPr>
      </p:pic>
      <p:pic>
        <p:nvPicPr>
          <p:cNvPr id="5" name="Picture 4">
            <a:extLst>
              <a:ext uri="{FF2B5EF4-FFF2-40B4-BE49-F238E27FC236}">
                <a16:creationId xmlns:a16="http://schemas.microsoft.com/office/drawing/2014/main" id="{185228F6-0B6F-42B9-AD48-E777F7F0E176}"/>
              </a:ext>
            </a:extLst>
          </p:cNvPr>
          <p:cNvPicPr>
            <a:picLocks noChangeAspect="1"/>
          </p:cNvPicPr>
          <p:nvPr/>
        </p:nvPicPr>
        <p:blipFill>
          <a:blip r:embed="rId3"/>
          <a:stretch>
            <a:fillRect/>
          </a:stretch>
        </p:blipFill>
        <p:spPr>
          <a:xfrm>
            <a:off x="4358147" y="1991878"/>
            <a:ext cx="3638783" cy="2766497"/>
          </a:xfrm>
          <a:prstGeom prst="rect">
            <a:avLst/>
          </a:prstGeom>
        </p:spPr>
      </p:pic>
      <p:sp>
        <p:nvSpPr>
          <p:cNvPr id="9" name="TextBox 8">
            <a:extLst>
              <a:ext uri="{FF2B5EF4-FFF2-40B4-BE49-F238E27FC236}">
                <a16:creationId xmlns:a16="http://schemas.microsoft.com/office/drawing/2014/main" id="{57C4067F-EC30-425C-BFDC-8ADD05DD971C}"/>
              </a:ext>
            </a:extLst>
          </p:cNvPr>
          <p:cNvSpPr txBox="1"/>
          <p:nvPr/>
        </p:nvSpPr>
        <p:spPr>
          <a:xfrm>
            <a:off x="757238" y="5676899"/>
            <a:ext cx="6096000" cy="523220"/>
          </a:xfrm>
          <a:prstGeom prst="rect">
            <a:avLst/>
          </a:prstGeom>
          <a:noFill/>
        </p:spPr>
        <p:txBody>
          <a:bodyPr wrap="square">
            <a:spAutoFit/>
          </a:bodyPr>
          <a:lstStyle/>
          <a:p>
            <a:r>
              <a:rPr lang="en-US" sz="1400" b="0" i="0" dirty="0">
                <a:solidFill>
                  <a:srgbClr val="323130"/>
                </a:solidFill>
                <a:effectLst/>
                <a:latin typeface="Segoe UI" panose="020B0502040204020203" pitchFamily="34" charset="0"/>
              </a:rPr>
              <a:t>This dependence plot shows the relationship between the value of a feature to the corresponding importance of the feature across a cohort.</a:t>
            </a:r>
            <a:endParaRPr lang="en-US" sz="1400" dirty="0"/>
          </a:p>
        </p:txBody>
      </p:sp>
      <p:sp>
        <p:nvSpPr>
          <p:cNvPr id="11" name="TextBox 10">
            <a:extLst>
              <a:ext uri="{FF2B5EF4-FFF2-40B4-BE49-F238E27FC236}">
                <a16:creationId xmlns:a16="http://schemas.microsoft.com/office/drawing/2014/main" id="{CAB70E47-FA9D-4E96-8103-A5726FA68B91}"/>
              </a:ext>
            </a:extLst>
          </p:cNvPr>
          <p:cNvSpPr txBox="1"/>
          <p:nvPr/>
        </p:nvSpPr>
        <p:spPr>
          <a:xfrm>
            <a:off x="6953250" y="5108807"/>
            <a:ext cx="4614862" cy="954107"/>
          </a:xfrm>
          <a:prstGeom prst="rect">
            <a:avLst/>
          </a:prstGeom>
          <a:noFill/>
        </p:spPr>
        <p:txBody>
          <a:bodyPr wrap="square">
            <a:spAutoFit/>
          </a:bodyPr>
          <a:lstStyle/>
          <a:p>
            <a:r>
              <a:rPr lang="en-US" sz="1400" b="0" i="0" dirty="0">
                <a:solidFill>
                  <a:srgbClr val="323130"/>
                </a:solidFill>
                <a:effectLst/>
                <a:latin typeface="Segoe UI" panose="020B0502040204020203" pitchFamily="34" charset="0"/>
              </a:rPr>
              <a:t>This explainer uses SHAP, which is a game theoretic approach to explaining models, where the importance of features sets is measured by "hiding" those features from the model through marginalization. </a:t>
            </a:r>
            <a:endParaRPr lang="en-US" sz="1400" dirty="0"/>
          </a:p>
        </p:txBody>
      </p:sp>
      <p:pic>
        <p:nvPicPr>
          <p:cNvPr id="12" name="Picture 11">
            <a:extLst>
              <a:ext uri="{FF2B5EF4-FFF2-40B4-BE49-F238E27FC236}">
                <a16:creationId xmlns:a16="http://schemas.microsoft.com/office/drawing/2014/main" id="{246F9446-2FE8-4925-8AB3-CEE67F42EE33}"/>
              </a:ext>
            </a:extLst>
          </p:cNvPr>
          <p:cNvPicPr>
            <a:picLocks noChangeAspect="1"/>
          </p:cNvPicPr>
          <p:nvPr/>
        </p:nvPicPr>
        <p:blipFill>
          <a:blip r:embed="rId4"/>
          <a:stretch>
            <a:fillRect/>
          </a:stretch>
        </p:blipFill>
        <p:spPr>
          <a:xfrm>
            <a:off x="710868" y="2117464"/>
            <a:ext cx="3633988" cy="1708403"/>
          </a:xfrm>
          <a:prstGeom prst="rect">
            <a:avLst/>
          </a:prstGeom>
        </p:spPr>
      </p:pic>
    </p:spTree>
    <p:extLst>
      <p:ext uri="{BB962C8B-B14F-4D97-AF65-F5344CB8AC3E}">
        <p14:creationId xmlns:p14="http://schemas.microsoft.com/office/powerpoint/2010/main" val="2272360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80407-9BFC-45E2-80AC-701B1A2FEB95}"/>
              </a:ext>
            </a:extLst>
          </p:cNvPr>
          <p:cNvSpPr>
            <a:spLocks noGrp="1"/>
          </p:cNvSpPr>
          <p:nvPr>
            <p:ph type="title"/>
          </p:nvPr>
        </p:nvSpPr>
        <p:spPr/>
        <p:txBody>
          <a:bodyPr/>
          <a:lstStyle/>
          <a:p>
            <a:r>
              <a:rPr lang="en-US" dirty="0" err="1"/>
              <a:t>Explainability</a:t>
            </a:r>
            <a:endParaRPr lang="en-US" dirty="0"/>
          </a:p>
        </p:txBody>
      </p:sp>
      <p:pic>
        <p:nvPicPr>
          <p:cNvPr id="6" name="Content Placeholder 5">
            <a:extLst>
              <a:ext uri="{FF2B5EF4-FFF2-40B4-BE49-F238E27FC236}">
                <a16:creationId xmlns:a16="http://schemas.microsoft.com/office/drawing/2014/main" id="{4AB64014-7456-493A-BEB9-7674A0F0A7C7}"/>
              </a:ext>
            </a:extLst>
          </p:cNvPr>
          <p:cNvPicPr>
            <a:picLocks noGrp="1" noChangeAspect="1"/>
          </p:cNvPicPr>
          <p:nvPr>
            <p:ph idx="1"/>
          </p:nvPr>
        </p:nvPicPr>
        <p:blipFill>
          <a:blip r:embed="rId2"/>
          <a:stretch>
            <a:fillRect/>
          </a:stretch>
        </p:blipFill>
        <p:spPr>
          <a:xfrm>
            <a:off x="3206547" y="1825625"/>
            <a:ext cx="5778906" cy="4351338"/>
          </a:xfrm>
          <a:prstGeom prst="rect">
            <a:avLst/>
          </a:prstGeom>
        </p:spPr>
      </p:pic>
    </p:spTree>
    <p:extLst>
      <p:ext uri="{BB962C8B-B14F-4D97-AF65-F5344CB8AC3E}">
        <p14:creationId xmlns:p14="http://schemas.microsoft.com/office/powerpoint/2010/main" val="898002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E963D-A6E4-40DA-A8C2-3ACA7EC657A7}"/>
              </a:ext>
            </a:extLst>
          </p:cNvPr>
          <p:cNvSpPr>
            <a:spLocks noGrp="1"/>
          </p:cNvSpPr>
          <p:nvPr>
            <p:ph type="title"/>
          </p:nvPr>
        </p:nvSpPr>
        <p:spPr/>
        <p:txBody>
          <a:bodyPr/>
          <a:lstStyle/>
          <a:p>
            <a:r>
              <a:rPr lang="en-US" dirty="0"/>
              <a:t>Model Performance</a:t>
            </a:r>
          </a:p>
        </p:txBody>
      </p:sp>
      <p:pic>
        <p:nvPicPr>
          <p:cNvPr id="8" name="Content Placeholder 7">
            <a:extLst>
              <a:ext uri="{FF2B5EF4-FFF2-40B4-BE49-F238E27FC236}">
                <a16:creationId xmlns:a16="http://schemas.microsoft.com/office/drawing/2014/main" id="{5372FB4A-0094-4E40-8F58-33A18C7BA7C4}"/>
              </a:ext>
            </a:extLst>
          </p:cNvPr>
          <p:cNvPicPr>
            <a:picLocks noGrp="1" noChangeAspect="1"/>
          </p:cNvPicPr>
          <p:nvPr>
            <p:ph idx="1"/>
          </p:nvPr>
        </p:nvPicPr>
        <p:blipFill>
          <a:blip r:embed="rId2"/>
          <a:stretch>
            <a:fillRect/>
          </a:stretch>
        </p:blipFill>
        <p:spPr>
          <a:xfrm>
            <a:off x="3385530" y="4331971"/>
            <a:ext cx="2805768" cy="2152306"/>
          </a:xfrm>
          <a:prstGeom prst="rect">
            <a:avLst/>
          </a:prstGeom>
        </p:spPr>
      </p:pic>
      <p:pic>
        <p:nvPicPr>
          <p:cNvPr id="5" name="Picture 4">
            <a:extLst>
              <a:ext uri="{FF2B5EF4-FFF2-40B4-BE49-F238E27FC236}">
                <a16:creationId xmlns:a16="http://schemas.microsoft.com/office/drawing/2014/main" id="{F0F290C7-D3A8-4054-86A0-4A31D73309B2}"/>
              </a:ext>
            </a:extLst>
          </p:cNvPr>
          <p:cNvPicPr>
            <a:picLocks noChangeAspect="1"/>
          </p:cNvPicPr>
          <p:nvPr/>
        </p:nvPicPr>
        <p:blipFill>
          <a:blip r:embed="rId3"/>
          <a:stretch>
            <a:fillRect/>
          </a:stretch>
        </p:blipFill>
        <p:spPr>
          <a:xfrm>
            <a:off x="6191298" y="1743160"/>
            <a:ext cx="5084360" cy="4131654"/>
          </a:xfrm>
          <a:prstGeom prst="rect">
            <a:avLst/>
          </a:prstGeom>
        </p:spPr>
      </p:pic>
      <p:pic>
        <p:nvPicPr>
          <p:cNvPr id="6" name="Picture 5">
            <a:extLst>
              <a:ext uri="{FF2B5EF4-FFF2-40B4-BE49-F238E27FC236}">
                <a16:creationId xmlns:a16="http://schemas.microsoft.com/office/drawing/2014/main" id="{50D09178-99F8-4F9E-96C1-8468433E5146}"/>
              </a:ext>
            </a:extLst>
          </p:cNvPr>
          <p:cNvPicPr>
            <a:picLocks noChangeAspect="1"/>
          </p:cNvPicPr>
          <p:nvPr/>
        </p:nvPicPr>
        <p:blipFill>
          <a:blip r:embed="rId4"/>
          <a:stretch>
            <a:fillRect/>
          </a:stretch>
        </p:blipFill>
        <p:spPr>
          <a:xfrm>
            <a:off x="1003416" y="1721413"/>
            <a:ext cx="5146338" cy="2559330"/>
          </a:xfrm>
          <a:prstGeom prst="rect">
            <a:avLst/>
          </a:prstGeom>
        </p:spPr>
      </p:pic>
      <p:pic>
        <p:nvPicPr>
          <p:cNvPr id="7" name="Picture 6">
            <a:extLst>
              <a:ext uri="{FF2B5EF4-FFF2-40B4-BE49-F238E27FC236}">
                <a16:creationId xmlns:a16="http://schemas.microsoft.com/office/drawing/2014/main" id="{D5AF477B-76C7-4A2B-8AA1-5181F805AEF3}"/>
              </a:ext>
            </a:extLst>
          </p:cNvPr>
          <p:cNvPicPr>
            <a:picLocks noChangeAspect="1"/>
          </p:cNvPicPr>
          <p:nvPr/>
        </p:nvPicPr>
        <p:blipFill>
          <a:blip r:embed="rId5"/>
          <a:stretch>
            <a:fillRect/>
          </a:stretch>
        </p:blipFill>
        <p:spPr>
          <a:xfrm>
            <a:off x="1451579" y="4331971"/>
            <a:ext cx="1815799" cy="1844992"/>
          </a:xfrm>
          <a:prstGeom prst="rect">
            <a:avLst/>
          </a:prstGeom>
        </p:spPr>
      </p:pic>
    </p:spTree>
    <p:extLst>
      <p:ext uri="{BB962C8B-B14F-4D97-AF65-F5344CB8AC3E}">
        <p14:creationId xmlns:p14="http://schemas.microsoft.com/office/powerpoint/2010/main" val="3695279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1E833-2866-406B-8762-5A253BB430BA}"/>
              </a:ext>
            </a:extLst>
          </p:cNvPr>
          <p:cNvSpPr>
            <a:spLocks noGrp="1"/>
          </p:cNvSpPr>
          <p:nvPr>
            <p:ph type="title"/>
          </p:nvPr>
        </p:nvSpPr>
        <p:spPr>
          <a:xfrm>
            <a:off x="838200" y="365125"/>
            <a:ext cx="10515600" cy="613341"/>
          </a:xfrm>
        </p:spPr>
        <p:txBody>
          <a:bodyPr>
            <a:normAutofit fontScale="90000"/>
          </a:bodyPr>
          <a:lstStyle/>
          <a:p>
            <a:r>
              <a:rPr lang="en-US" dirty="0"/>
              <a:t>Aggregate Feature Importance</a:t>
            </a:r>
          </a:p>
        </p:txBody>
      </p:sp>
      <p:pic>
        <p:nvPicPr>
          <p:cNvPr id="4" name="Picture 3">
            <a:extLst>
              <a:ext uri="{FF2B5EF4-FFF2-40B4-BE49-F238E27FC236}">
                <a16:creationId xmlns:a16="http://schemas.microsoft.com/office/drawing/2014/main" id="{7813EDA2-9256-4946-9242-BB0452CCE567}"/>
              </a:ext>
            </a:extLst>
          </p:cNvPr>
          <p:cNvPicPr>
            <a:picLocks noChangeAspect="1"/>
          </p:cNvPicPr>
          <p:nvPr/>
        </p:nvPicPr>
        <p:blipFill>
          <a:blip r:embed="rId2"/>
          <a:stretch>
            <a:fillRect/>
          </a:stretch>
        </p:blipFill>
        <p:spPr>
          <a:xfrm>
            <a:off x="1893447" y="1159017"/>
            <a:ext cx="7017585" cy="5437289"/>
          </a:xfrm>
          <a:prstGeom prst="rect">
            <a:avLst/>
          </a:prstGeom>
        </p:spPr>
      </p:pic>
    </p:spTree>
    <p:extLst>
      <p:ext uri="{BB962C8B-B14F-4D97-AF65-F5344CB8AC3E}">
        <p14:creationId xmlns:p14="http://schemas.microsoft.com/office/powerpoint/2010/main" val="1831821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2982A-1496-4C4A-818D-7BC6CFEF702D}"/>
              </a:ext>
            </a:extLst>
          </p:cNvPr>
          <p:cNvSpPr>
            <a:spLocks noGrp="1"/>
          </p:cNvSpPr>
          <p:nvPr>
            <p:ph type="title"/>
          </p:nvPr>
        </p:nvSpPr>
        <p:spPr>
          <a:xfrm>
            <a:off x="838200" y="365126"/>
            <a:ext cx="10515600" cy="689056"/>
          </a:xfrm>
        </p:spPr>
        <p:txBody>
          <a:bodyPr>
            <a:normAutofit fontScale="90000"/>
          </a:bodyPr>
          <a:lstStyle/>
          <a:p>
            <a:r>
              <a:rPr lang="en-US" dirty="0"/>
              <a:t>Feature Importance - Individual</a:t>
            </a:r>
          </a:p>
        </p:txBody>
      </p:sp>
      <p:pic>
        <p:nvPicPr>
          <p:cNvPr id="4" name="Picture 3">
            <a:extLst>
              <a:ext uri="{FF2B5EF4-FFF2-40B4-BE49-F238E27FC236}">
                <a16:creationId xmlns:a16="http://schemas.microsoft.com/office/drawing/2014/main" id="{488362DA-2454-416B-B3F7-1BF7F757DF78}"/>
              </a:ext>
            </a:extLst>
          </p:cNvPr>
          <p:cNvPicPr>
            <a:picLocks noChangeAspect="1"/>
          </p:cNvPicPr>
          <p:nvPr/>
        </p:nvPicPr>
        <p:blipFill>
          <a:blip r:embed="rId2"/>
          <a:stretch>
            <a:fillRect/>
          </a:stretch>
        </p:blipFill>
        <p:spPr>
          <a:xfrm>
            <a:off x="2508339" y="1547116"/>
            <a:ext cx="6827861" cy="4908355"/>
          </a:xfrm>
          <a:prstGeom prst="rect">
            <a:avLst/>
          </a:prstGeom>
        </p:spPr>
      </p:pic>
    </p:spTree>
    <p:extLst>
      <p:ext uri="{BB962C8B-B14F-4D97-AF65-F5344CB8AC3E}">
        <p14:creationId xmlns:p14="http://schemas.microsoft.com/office/powerpoint/2010/main" val="6124670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EAC2-857A-4183-AC75-C38C178C8E19}"/>
              </a:ext>
            </a:extLst>
          </p:cNvPr>
          <p:cNvSpPr>
            <a:spLocks noGrp="1"/>
          </p:cNvSpPr>
          <p:nvPr>
            <p:ph type="title"/>
          </p:nvPr>
        </p:nvSpPr>
        <p:spPr>
          <a:xfrm>
            <a:off x="838200" y="365125"/>
            <a:ext cx="10515600" cy="881255"/>
          </a:xfrm>
        </p:spPr>
        <p:txBody>
          <a:bodyPr/>
          <a:lstStyle/>
          <a:p>
            <a:r>
              <a:rPr lang="en-US" dirty="0" err="1"/>
              <a:t>LightGBM</a:t>
            </a:r>
            <a:r>
              <a:rPr lang="en-US" dirty="0"/>
              <a:t> features importance</a:t>
            </a:r>
          </a:p>
        </p:txBody>
      </p:sp>
      <p:pic>
        <p:nvPicPr>
          <p:cNvPr id="4" name="Content Placeholder 3">
            <a:extLst>
              <a:ext uri="{FF2B5EF4-FFF2-40B4-BE49-F238E27FC236}">
                <a16:creationId xmlns:a16="http://schemas.microsoft.com/office/drawing/2014/main" id="{8619F292-9CAE-43A0-893F-0CD76B1F1166}"/>
              </a:ext>
            </a:extLst>
          </p:cNvPr>
          <p:cNvPicPr>
            <a:picLocks noGrp="1" noChangeAspect="1"/>
          </p:cNvPicPr>
          <p:nvPr>
            <p:ph idx="1"/>
          </p:nvPr>
        </p:nvPicPr>
        <p:blipFill>
          <a:blip r:embed="rId2"/>
          <a:stretch>
            <a:fillRect/>
          </a:stretch>
        </p:blipFill>
        <p:spPr>
          <a:xfrm>
            <a:off x="838200" y="2207310"/>
            <a:ext cx="10515600" cy="3587967"/>
          </a:xfrm>
          <a:prstGeom prst="rect">
            <a:avLst/>
          </a:prstGeom>
        </p:spPr>
      </p:pic>
    </p:spTree>
    <p:extLst>
      <p:ext uri="{BB962C8B-B14F-4D97-AF65-F5344CB8AC3E}">
        <p14:creationId xmlns:p14="http://schemas.microsoft.com/office/powerpoint/2010/main" val="531293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D030A-B403-47FB-B0CD-34F10E91CE73}"/>
              </a:ext>
            </a:extLst>
          </p:cNvPr>
          <p:cNvSpPr>
            <a:spLocks noGrp="1"/>
          </p:cNvSpPr>
          <p:nvPr>
            <p:ph type="title"/>
          </p:nvPr>
        </p:nvSpPr>
        <p:spPr/>
        <p:txBody>
          <a:bodyPr/>
          <a:lstStyle/>
          <a:p>
            <a:r>
              <a:rPr lang="en-US" dirty="0"/>
              <a:t>Fairness using Fair Learn</a:t>
            </a:r>
          </a:p>
        </p:txBody>
      </p:sp>
      <p:pic>
        <p:nvPicPr>
          <p:cNvPr id="5" name="Content Placeholder 4">
            <a:extLst>
              <a:ext uri="{FF2B5EF4-FFF2-40B4-BE49-F238E27FC236}">
                <a16:creationId xmlns:a16="http://schemas.microsoft.com/office/drawing/2014/main" id="{DDE03F1C-D224-42EA-9CF2-0E36E5E874BE}"/>
              </a:ext>
            </a:extLst>
          </p:cNvPr>
          <p:cNvPicPr>
            <a:picLocks noGrp="1" noChangeAspect="1"/>
          </p:cNvPicPr>
          <p:nvPr>
            <p:ph idx="1"/>
          </p:nvPr>
        </p:nvPicPr>
        <p:blipFill>
          <a:blip r:embed="rId2"/>
          <a:stretch>
            <a:fillRect/>
          </a:stretch>
        </p:blipFill>
        <p:spPr>
          <a:xfrm>
            <a:off x="838200" y="1750770"/>
            <a:ext cx="6002333" cy="1586499"/>
          </a:xfrm>
          <a:prstGeom prst="rect">
            <a:avLst/>
          </a:prstGeom>
        </p:spPr>
      </p:pic>
      <p:pic>
        <p:nvPicPr>
          <p:cNvPr id="4" name="Picture 3">
            <a:extLst>
              <a:ext uri="{FF2B5EF4-FFF2-40B4-BE49-F238E27FC236}">
                <a16:creationId xmlns:a16="http://schemas.microsoft.com/office/drawing/2014/main" id="{6F7D90AD-DCE2-4C40-94C3-E34ECFF6A394}"/>
              </a:ext>
            </a:extLst>
          </p:cNvPr>
          <p:cNvPicPr>
            <a:picLocks noChangeAspect="1"/>
          </p:cNvPicPr>
          <p:nvPr/>
        </p:nvPicPr>
        <p:blipFill>
          <a:blip r:embed="rId3"/>
          <a:stretch>
            <a:fillRect/>
          </a:stretch>
        </p:blipFill>
        <p:spPr>
          <a:xfrm>
            <a:off x="838200" y="3852685"/>
            <a:ext cx="7152122" cy="1354719"/>
          </a:xfrm>
          <a:prstGeom prst="rect">
            <a:avLst/>
          </a:prstGeom>
        </p:spPr>
      </p:pic>
      <p:pic>
        <p:nvPicPr>
          <p:cNvPr id="6" name="Picture 5">
            <a:extLst>
              <a:ext uri="{FF2B5EF4-FFF2-40B4-BE49-F238E27FC236}">
                <a16:creationId xmlns:a16="http://schemas.microsoft.com/office/drawing/2014/main" id="{FF01BF7E-DC82-4E2C-96C9-D68E526ADF49}"/>
              </a:ext>
            </a:extLst>
          </p:cNvPr>
          <p:cNvPicPr>
            <a:picLocks noChangeAspect="1"/>
          </p:cNvPicPr>
          <p:nvPr/>
        </p:nvPicPr>
        <p:blipFill>
          <a:blip r:embed="rId4"/>
          <a:stretch>
            <a:fillRect/>
          </a:stretch>
        </p:blipFill>
        <p:spPr>
          <a:xfrm>
            <a:off x="6919152" y="1198396"/>
            <a:ext cx="5170125" cy="2691245"/>
          </a:xfrm>
          <a:prstGeom prst="rect">
            <a:avLst/>
          </a:prstGeom>
        </p:spPr>
      </p:pic>
    </p:spTree>
    <p:extLst>
      <p:ext uri="{BB962C8B-B14F-4D97-AF65-F5344CB8AC3E}">
        <p14:creationId xmlns:p14="http://schemas.microsoft.com/office/powerpoint/2010/main" val="313232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F7C06-30E0-4D38-AB9D-9FE0A20656FE}"/>
              </a:ext>
            </a:extLst>
          </p:cNvPr>
          <p:cNvSpPr>
            <a:spLocks noGrp="1"/>
          </p:cNvSpPr>
          <p:nvPr>
            <p:ph type="title"/>
          </p:nvPr>
        </p:nvSpPr>
        <p:spPr/>
        <p:txBody>
          <a:bodyPr/>
          <a:lstStyle/>
          <a:p>
            <a:r>
              <a:rPr lang="en-US" dirty="0"/>
              <a:t>Outcomes</a:t>
            </a:r>
          </a:p>
        </p:txBody>
      </p:sp>
      <p:sp>
        <p:nvSpPr>
          <p:cNvPr id="3" name="Content Placeholder 2">
            <a:extLst>
              <a:ext uri="{FF2B5EF4-FFF2-40B4-BE49-F238E27FC236}">
                <a16:creationId xmlns:a16="http://schemas.microsoft.com/office/drawing/2014/main" id="{31A4A9DF-BBB6-4008-9F3D-C765C1B6B425}"/>
              </a:ext>
            </a:extLst>
          </p:cNvPr>
          <p:cNvSpPr>
            <a:spLocks noGrp="1"/>
          </p:cNvSpPr>
          <p:nvPr>
            <p:ph idx="1"/>
          </p:nvPr>
        </p:nvSpPr>
        <p:spPr/>
        <p:txBody>
          <a:bodyPr/>
          <a:lstStyle/>
          <a:p>
            <a:pPr marL="0" marR="0" indent="45720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Modelling Accuracy</a:t>
            </a:r>
            <a:endParaRPr lang="en-US" sz="1800" b="1" dirty="0">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80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800"/>
              </a:spcAft>
            </a:pP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Explainability</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Please prepare to explain local feature effects for every observation of the holdout dataset. </a:t>
            </a:r>
          </a:p>
          <a:p>
            <a:pPr marL="457200" lvl="1" indent="457200">
              <a:lnSpc>
                <a:spcPct val="107000"/>
              </a:lnSpc>
              <a:spcBef>
                <a:spcPts val="0"/>
              </a:spcBef>
              <a:spcAft>
                <a:spcPts val="800"/>
              </a:spcAft>
            </a:pPr>
            <a:r>
              <a:rPr lang="en-US" sz="1400" b="1" dirty="0">
                <a:latin typeface="Calibri" panose="020F0502020204030204" pitchFamily="34" charset="0"/>
                <a:ea typeface="Calibri" panose="020F0502020204030204" pitchFamily="34" charset="0"/>
                <a:cs typeface="Times New Roman" panose="02020603050405020304" pitchFamily="18" charset="0"/>
              </a:rPr>
              <a:t>What features affect the model, particularly how much relevance it had for the prediction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Bias: It is of critical importance that this model does not bias against any protected classes.  Please ensure that the outcome of this model does not result in any such bias.  No bias beyond 5% outcome disparity is acceptable in any protected class. </a:t>
            </a:r>
          </a:p>
          <a:p>
            <a:pPr marL="457200" lvl="1" indent="457200">
              <a:lnSpc>
                <a:spcPct val="107000"/>
              </a:lnSpc>
              <a:spcBef>
                <a:spcPts val="0"/>
              </a:spcBef>
            </a:pPr>
            <a:r>
              <a:rPr lang="en-US" sz="1400" b="1" dirty="0">
                <a:latin typeface="Calibri" panose="020F0502020204030204" pitchFamily="34" charset="0"/>
                <a:ea typeface="Calibri" panose="020F0502020204030204" pitchFamily="34" charset="0"/>
                <a:cs typeface="Times New Roman" panose="02020603050405020304" pitchFamily="18" charset="0"/>
              </a:rPr>
              <a:t>How did the Bias affect the model</a:t>
            </a:r>
          </a:p>
          <a:p>
            <a:pPr marL="457200" lvl="1" indent="457200">
              <a:lnSpc>
                <a:spcPct val="107000"/>
              </a:lnSpc>
              <a:spcBef>
                <a:spcPts val="0"/>
              </a:spcBef>
            </a:pPr>
            <a:r>
              <a:rPr lang="en-US" sz="1400" b="1" dirty="0">
                <a:effectLst/>
                <a:latin typeface="Calibri" panose="020F0502020204030204" pitchFamily="34" charset="0"/>
                <a:ea typeface="Calibri" panose="020F0502020204030204" pitchFamily="34" charset="0"/>
                <a:cs typeface="Times New Roman" panose="02020603050405020304" pitchFamily="18" charset="0"/>
              </a:rPr>
              <a:t>Employee left is the label that is predicted. 0 = Employee not leaving, 1 = employee left</a:t>
            </a:r>
          </a:p>
          <a:p>
            <a:pPr marL="457200" lvl="1" indent="457200">
              <a:lnSpc>
                <a:spcPct val="107000"/>
              </a:lnSpc>
              <a:spcBef>
                <a:spcPts val="0"/>
              </a:spcBef>
            </a:pPr>
            <a:r>
              <a:rPr lang="en-US" sz="1400" dirty="0">
                <a:latin typeface="Calibri" panose="020F0502020204030204" pitchFamily="34" charset="0"/>
                <a:ea typeface="Calibri" panose="020F0502020204030204" pitchFamily="34" charset="0"/>
                <a:cs typeface="Times New Roman" panose="02020603050405020304" pitchFamily="18" charset="0"/>
              </a:rPr>
              <a:t>0 = 7854</a:t>
            </a:r>
          </a:p>
          <a:p>
            <a:pPr marL="457200" lvl="1" indent="457200">
              <a:lnSpc>
                <a:spcPct val="107000"/>
              </a:lnSpc>
              <a:spcBef>
                <a:spcPts val="0"/>
              </a:spcBef>
            </a:pPr>
            <a:r>
              <a:rPr lang="en-US" sz="1400" dirty="0">
                <a:effectLst/>
                <a:latin typeface="Calibri" panose="020F0502020204030204" pitchFamily="34" charset="0"/>
                <a:ea typeface="Calibri" panose="020F0502020204030204" pitchFamily="34" charset="0"/>
                <a:cs typeface="Times New Roman" panose="02020603050405020304" pitchFamily="18" charset="0"/>
              </a:rPr>
              <a:t>1 = 6146</a:t>
            </a:r>
          </a:p>
          <a:p>
            <a:pPr marL="0" indent="0">
              <a:buNone/>
            </a:pPr>
            <a:endParaRPr lang="en-US" dirty="0"/>
          </a:p>
        </p:txBody>
      </p:sp>
    </p:spTree>
    <p:extLst>
      <p:ext uri="{BB962C8B-B14F-4D97-AF65-F5344CB8AC3E}">
        <p14:creationId xmlns:p14="http://schemas.microsoft.com/office/powerpoint/2010/main" val="37752173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7EB8D-ACC9-438E-912D-98E517435DE0}"/>
              </a:ext>
            </a:extLst>
          </p:cNvPr>
          <p:cNvSpPr>
            <a:spLocks noGrp="1"/>
          </p:cNvSpPr>
          <p:nvPr>
            <p:ph type="title"/>
          </p:nvPr>
        </p:nvSpPr>
        <p:spPr>
          <a:xfrm>
            <a:off x="838200" y="365125"/>
            <a:ext cx="10515600" cy="677863"/>
          </a:xfrm>
        </p:spPr>
        <p:txBody>
          <a:bodyPr>
            <a:normAutofit fontScale="90000"/>
          </a:bodyPr>
          <a:lstStyle/>
          <a:p>
            <a:r>
              <a:rPr lang="en-US"/>
              <a:t>Architecture</a:t>
            </a:r>
            <a:endParaRPr lang="en-US" dirty="0"/>
          </a:p>
        </p:txBody>
      </p:sp>
      <p:pic>
        <p:nvPicPr>
          <p:cNvPr id="4" name="Picture 3">
            <a:extLst>
              <a:ext uri="{FF2B5EF4-FFF2-40B4-BE49-F238E27FC236}">
                <a16:creationId xmlns:a16="http://schemas.microsoft.com/office/drawing/2014/main" id="{F502AF26-2866-45D1-9A4E-1C7A92887B43}"/>
              </a:ext>
            </a:extLst>
          </p:cNvPr>
          <p:cNvPicPr>
            <a:picLocks noChangeAspect="1"/>
          </p:cNvPicPr>
          <p:nvPr/>
        </p:nvPicPr>
        <p:blipFill>
          <a:blip r:embed="rId2"/>
          <a:stretch>
            <a:fillRect/>
          </a:stretch>
        </p:blipFill>
        <p:spPr>
          <a:xfrm>
            <a:off x="1729408" y="1143001"/>
            <a:ext cx="8178973" cy="5150643"/>
          </a:xfrm>
          <a:prstGeom prst="rect">
            <a:avLst/>
          </a:prstGeom>
        </p:spPr>
      </p:pic>
    </p:spTree>
    <p:extLst>
      <p:ext uri="{BB962C8B-B14F-4D97-AF65-F5344CB8AC3E}">
        <p14:creationId xmlns:p14="http://schemas.microsoft.com/office/powerpoint/2010/main" val="2597838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9CD2D09-B1BB-4DF5-9E1C-3D21B21ED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20431"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3355637-BA71-4F63-94C9-E77BF81BDF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EB650876-FDF1-46D5-9291-D8E3C769E7B9}"/>
              </a:ext>
            </a:extLst>
          </p:cNvPr>
          <p:cNvSpPr>
            <a:spLocks noGrp="1"/>
          </p:cNvSpPr>
          <p:nvPr>
            <p:ph type="title"/>
          </p:nvPr>
        </p:nvSpPr>
        <p:spPr>
          <a:xfrm>
            <a:off x="804998" y="798445"/>
            <a:ext cx="4803636" cy="1311664"/>
          </a:xfrm>
        </p:spPr>
        <p:txBody>
          <a:bodyPr>
            <a:normAutofit/>
          </a:bodyPr>
          <a:lstStyle/>
          <a:p>
            <a:r>
              <a:rPr lang="en-US">
                <a:solidFill>
                  <a:srgbClr val="000000"/>
                </a:solidFill>
              </a:rPr>
              <a:t>Use Case:</a:t>
            </a:r>
          </a:p>
        </p:txBody>
      </p:sp>
      <p:sp>
        <p:nvSpPr>
          <p:cNvPr id="3" name="Content Placeholder 2">
            <a:extLst>
              <a:ext uri="{FF2B5EF4-FFF2-40B4-BE49-F238E27FC236}">
                <a16:creationId xmlns:a16="http://schemas.microsoft.com/office/drawing/2014/main" id="{0162A5F7-6415-474D-90D4-F006BDCE2908}"/>
              </a:ext>
            </a:extLst>
          </p:cNvPr>
          <p:cNvSpPr>
            <a:spLocks noGrp="1"/>
          </p:cNvSpPr>
          <p:nvPr>
            <p:ph idx="1"/>
          </p:nvPr>
        </p:nvSpPr>
        <p:spPr>
          <a:xfrm>
            <a:off x="804997" y="2272143"/>
            <a:ext cx="4706803" cy="3788830"/>
          </a:xfrm>
        </p:spPr>
        <p:txBody>
          <a:bodyPr anchor="ctr">
            <a:normAutofit/>
          </a:bodyPr>
          <a:lstStyle/>
          <a:p>
            <a:pPr marL="0" marR="0" indent="457200" fontAlgn="base">
              <a:spcBef>
                <a:spcPts val="0"/>
              </a:spcBef>
              <a:spcAft>
                <a:spcPts val="790"/>
              </a:spcAft>
            </a:pPr>
            <a:r>
              <a:rPr lang="en-US" sz="17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XYZ Corporation is a sportswear company.  They are having difficulty controlling their employee turnover rates.  It is important that XYZ understand first, who is likely to be leave the company and why, and second, activities they can engage in to start decreasing the volume of employees that leave.  It is estimated that each employee that quits represents a cost of 300% of their annual salary.</a:t>
            </a:r>
          </a:p>
          <a:p>
            <a:pPr marL="0" marR="0" indent="0" fontAlgn="base">
              <a:spcBef>
                <a:spcPts val="0"/>
              </a:spcBef>
              <a:spcAft>
                <a:spcPts val="0"/>
              </a:spcAft>
              <a:buNone/>
            </a:pPr>
            <a:r>
              <a:rPr lang="en-US" sz="17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pPr marL="0" marR="0" indent="457200" fontAlgn="base">
              <a:spcBef>
                <a:spcPts val="0"/>
              </a:spcBef>
              <a:spcAft>
                <a:spcPts val="0"/>
              </a:spcAft>
            </a:pPr>
            <a:r>
              <a:rPr lang="en-US" sz="17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They have collected the data on their employees that they have found so far and would like to use this dataset to predict which employees are at risk of leaving and why.</a:t>
            </a:r>
          </a:p>
          <a:p>
            <a:endParaRPr lang="en-US" sz="1700">
              <a:solidFill>
                <a:srgbClr val="000000"/>
              </a:solidFill>
            </a:endParaRPr>
          </a:p>
        </p:txBody>
      </p:sp>
      <p:sp>
        <p:nvSpPr>
          <p:cNvPr id="13" name="Freeform 49">
            <a:extLst>
              <a:ext uri="{FF2B5EF4-FFF2-40B4-BE49-F238E27FC236}">
                <a16:creationId xmlns:a16="http://schemas.microsoft.com/office/drawing/2014/main" id="{967C29FE-FD32-4AFB-AD20-DBDF5864B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5"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FFBCEE65-E406-46DD-917A-865B0FA840FE}"/>
              </a:ext>
            </a:extLst>
          </p:cNvPr>
          <p:cNvPicPr>
            <a:picLocks noChangeAspect="1"/>
          </p:cNvPicPr>
          <p:nvPr/>
        </p:nvPicPr>
        <p:blipFill rotWithShape="1">
          <a:blip r:embed="rId3"/>
          <a:srcRect l="27857" r="14137" b="1"/>
          <a:stretch/>
        </p:blipFill>
        <p:spPr>
          <a:xfrm>
            <a:off x="6893318" y="770037"/>
            <a:ext cx="5298683" cy="6097438"/>
          </a:xfrm>
          <a:custGeom>
            <a:avLst/>
            <a:gdLst/>
            <a:ahLst/>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p:spPr>
      </p:pic>
    </p:spTree>
    <p:extLst>
      <p:ext uri="{BB962C8B-B14F-4D97-AF65-F5344CB8AC3E}">
        <p14:creationId xmlns:p14="http://schemas.microsoft.com/office/powerpoint/2010/main" val="17474781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0D5D19D-0789-4518-B5DC-D47ADF69D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90AF5E-361A-4677-88C6-B4CCF5FAB8AA}"/>
              </a:ext>
            </a:extLst>
          </p:cNvPr>
          <p:cNvSpPr>
            <a:spLocks noGrp="1"/>
          </p:cNvSpPr>
          <p:nvPr>
            <p:ph type="title"/>
          </p:nvPr>
        </p:nvSpPr>
        <p:spPr>
          <a:xfrm>
            <a:off x="1113810" y="3130041"/>
            <a:ext cx="4036334" cy="2387600"/>
          </a:xfrm>
        </p:spPr>
        <p:txBody>
          <a:bodyPr vert="horz" lIns="91440" tIns="45720" rIns="91440" bIns="45720" rtlCol="0" anchor="t">
            <a:normAutofit/>
          </a:bodyPr>
          <a:lstStyle/>
          <a:p>
            <a:r>
              <a:rPr lang="en-US" sz="5400" dirty="0"/>
              <a:t>Designer</a:t>
            </a:r>
          </a:p>
        </p:txBody>
      </p:sp>
      <p:grpSp>
        <p:nvGrpSpPr>
          <p:cNvPr id="25" name="Group 24">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26" name="Rectangle 25">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Diagram&#10;&#10;Description automatically generated">
            <a:extLst>
              <a:ext uri="{FF2B5EF4-FFF2-40B4-BE49-F238E27FC236}">
                <a16:creationId xmlns:a16="http://schemas.microsoft.com/office/drawing/2014/main" id="{5992C12C-130D-4B4F-8C14-14943A01801D}"/>
              </a:ext>
            </a:extLst>
          </p:cNvPr>
          <p:cNvPicPr>
            <a:picLocks noGrp="1" noChangeAspect="1"/>
          </p:cNvPicPr>
          <p:nvPr>
            <p:ph idx="1"/>
          </p:nvPr>
        </p:nvPicPr>
        <p:blipFill rotWithShape="1">
          <a:blip r:embed="rId2"/>
          <a:srcRect r="9855" b="-2"/>
          <a:stretch/>
        </p:blipFill>
        <p:spPr>
          <a:xfrm>
            <a:off x="5922492" y="666728"/>
            <a:ext cx="5536001" cy="5465791"/>
          </a:xfrm>
          <a:prstGeom prst="rect">
            <a:avLst/>
          </a:prstGeom>
        </p:spPr>
      </p:pic>
    </p:spTree>
    <p:extLst>
      <p:ext uri="{BB962C8B-B14F-4D97-AF65-F5344CB8AC3E}">
        <p14:creationId xmlns:p14="http://schemas.microsoft.com/office/powerpoint/2010/main" val="33905856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E91A87-8C4B-4E36-B1D2-C546F9DAA54E}"/>
              </a:ext>
            </a:extLst>
          </p:cNvPr>
          <p:cNvSpPr>
            <a:spLocks noGrp="1"/>
          </p:cNvSpPr>
          <p:nvPr>
            <p:ph type="title"/>
          </p:nvPr>
        </p:nvSpPr>
        <p:spPr>
          <a:xfrm>
            <a:off x="793662" y="386930"/>
            <a:ext cx="10066122" cy="1298448"/>
          </a:xfrm>
        </p:spPr>
        <p:txBody>
          <a:bodyPr vert="horz" lIns="91440" tIns="45720" rIns="91440" bIns="45720" rtlCol="0" anchor="b">
            <a:normAutofit/>
          </a:bodyPr>
          <a:lstStyle/>
          <a:p>
            <a:r>
              <a:rPr lang="en-US" sz="4800"/>
              <a:t>Output Metrics</a:t>
            </a:r>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C639CA5-A4A7-4030-AA99-FFDFABE98505}"/>
              </a:ext>
            </a:extLst>
          </p:cNvPr>
          <p:cNvSpPr txBox="1"/>
          <p:nvPr/>
        </p:nvSpPr>
        <p:spPr>
          <a:xfrm>
            <a:off x="793661" y="2599509"/>
            <a:ext cx="4530898" cy="363945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dirty="0"/>
              <a:t>ROC Curve is pretty good closer to 1</a:t>
            </a:r>
          </a:p>
          <a:p>
            <a:pPr indent="-228600">
              <a:lnSpc>
                <a:spcPct val="90000"/>
              </a:lnSpc>
              <a:spcAft>
                <a:spcPts val="600"/>
              </a:spcAft>
              <a:buFont typeface="Arial" panose="020B0604020202020204" pitchFamily="34" charset="0"/>
              <a:buChar char="•"/>
            </a:pPr>
            <a:r>
              <a:rPr lang="en-US" sz="2000" dirty="0"/>
              <a:t>Confusion matric show the precision and recall</a:t>
            </a:r>
          </a:p>
          <a:p>
            <a:pPr indent="-228600">
              <a:lnSpc>
                <a:spcPct val="90000"/>
              </a:lnSpc>
              <a:spcAft>
                <a:spcPts val="600"/>
              </a:spcAft>
              <a:buFont typeface="Arial" panose="020B0604020202020204" pitchFamily="34" charset="0"/>
              <a:buChar char="•"/>
            </a:pPr>
            <a:endParaRPr lang="en-US" sz="2000" dirty="0"/>
          </a:p>
        </p:txBody>
      </p:sp>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98F7BBB-C4F6-4CA6-9C63-923A89CF88DB}"/>
              </a:ext>
            </a:extLst>
          </p:cNvPr>
          <p:cNvPicPr>
            <a:picLocks noChangeAspect="1"/>
          </p:cNvPicPr>
          <p:nvPr/>
        </p:nvPicPr>
        <p:blipFill>
          <a:blip r:embed="rId2"/>
          <a:stretch>
            <a:fillRect/>
          </a:stretch>
        </p:blipFill>
        <p:spPr>
          <a:xfrm>
            <a:off x="5826722" y="2444710"/>
            <a:ext cx="5033061" cy="3743818"/>
          </a:xfrm>
          <a:prstGeom prst="rect">
            <a:avLst/>
          </a:prstGeom>
        </p:spPr>
      </p:pic>
    </p:spTree>
    <p:extLst>
      <p:ext uri="{BB962C8B-B14F-4D97-AF65-F5344CB8AC3E}">
        <p14:creationId xmlns:p14="http://schemas.microsoft.com/office/powerpoint/2010/main" val="1197443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01BB28-37F4-4BD5-AEF6-38D343439250}"/>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dirty="0"/>
              <a:t>Automated ML</a:t>
            </a:r>
          </a:p>
        </p:txBody>
      </p:sp>
      <p:sp>
        <p:nvSpPr>
          <p:cNvPr id="11"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50A99D9-FB83-4D39-A6D9-FD8C1F8F4523}"/>
              </a:ext>
            </a:extLst>
          </p:cNvPr>
          <p:cNvPicPr>
            <a:picLocks noChangeAspect="1"/>
          </p:cNvPicPr>
          <p:nvPr/>
        </p:nvPicPr>
        <p:blipFill rotWithShape="1">
          <a:blip r:embed="rId2"/>
          <a:srcRect t="1788" r="1" b="1"/>
          <a:stretch/>
        </p:blipFill>
        <p:spPr>
          <a:xfrm>
            <a:off x="545238" y="858525"/>
            <a:ext cx="7608304" cy="5211906"/>
          </a:xfrm>
          <a:prstGeom prst="rect">
            <a:avLst/>
          </a:prstGeom>
        </p:spPr>
      </p:pic>
      <p:sp>
        <p:nvSpPr>
          <p:cNvPr id="15"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67309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8F1EC-4610-471B-9BE5-DBE2EF9702D8}"/>
              </a:ext>
            </a:extLst>
          </p:cNvPr>
          <p:cNvSpPr>
            <a:spLocks noGrp="1"/>
          </p:cNvSpPr>
          <p:nvPr>
            <p:ph type="title"/>
          </p:nvPr>
        </p:nvSpPr>
        <p:spPr/>
        <p:txBody>
          <a:bodyPr/>
          <a:lstStyle/>
          <a:p>
            <a:r>
              <a:rPr lang="en-US" dirty="0"/>
              <a:t>Explain ability – Global Importance</a:t>
            </a:r>
          </a:p>
        </p:txBody>
      </p:sp>
      <p:pic>
        <p:nvPicPr>
          <p:cNvPr id="4" name="Content Placeholder 3">
            <a:extLst>
              <a:ext uri="{FF2B5EF4-FFF2-40B4-BE49-F238E27FC236}">
                <a16:creationId xmlns:a16="http://schemas.microsoft.com/office/drawing/2014/main" id="{9AAFA84D-8AD0-4D1E-AF76-F9A547417A27}"/>
              </a:ext>
            </a:extLst>
          </p:cNvPr>
          <p:cNvPicPr>
            <a:picLocks noGrp="1" noChangeAspect="1"/>
          </p:cNvPicPr>
          <p:nvPr>
            <p:ph idx="1"/>
          </p:nvPr>
        </p:nvPicPr>
        <p:blipFill>
          <a:blip r:embed="rId2"/>
          <a:stretch>
            <a:fillRect/>
          </a:stretch>
        </p:blipFill>
        <p:spPr>
          <a:xfrm>
            <a:off x="838200" y="1855817"/>
            <a:ext cx="10515600" cy="4290954"/>
          </a:xfrm>
          <a:prstGeom prst="rect">
            <a:avLst/>
          </a:prstGeom>
        </p:spPr>
      </p:pic>
    </p:spTree>
    <p:extLst>
      <p:ext uri="{BB962C8B-B14F-4D97-AF65-F5344CB8AC3E}">
        <p14:creationId xmlns:p14="http://schemas.microsoft.com/office/powerpoint/2010/main" val="3868490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498F3-5735-47D1-897B-189A6B9BE5B7}"/>
              </a:ext>
            </a:extLst>
          </p:cNvPr>
          <p:cNvSpPr>
            <a:spLocks noGrp="1"/>
          </p:cNvSpPr>
          <p:nvPr>
            <p:ph type="title"/>
          </p:nvPr>
        </p:nvSpPr>
        <p:spPr/>
        <p:txBody>
          <a:bodyPr/>
          <a:lstStyle/>
          <a:p>
            <a:r>
              <a:rPr lang="en-US" dirty="0"/>
              <a:t>Summary Importance</a:t>
            </a:r>
          </a:p>
        </p:txBody>
      </p:sp>
      <p:sp>
        <p:nvSpPr>
          <p:cNvPr id="3" name="Content Placeholder 2">
            <a:extLst>
              <a:ext uri="{FF2B5EF4-FFF2-40B4-BE49-F238E27FC236}">
                <a16:creationId xmlns:a16="http://schemas.microsoft.com/office/drawing/2014/main" id="{3A0B5C26-6E9D-41C6-B29D-DC863E568A7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9EEC226-9699-4B84-9365-159003E363BC}"/>
              </a:ext>
            </a:extLst>
          </p:cNvPr>
          <p:cNvPicPr>
            <a:picLocks noChangeAspect="1"/>
          </p:cNvPicPr>
          <p:nvPr/>
        </p:nvPicPr>
        <p:blipFill>
          <a:blip r:embed="rId2"/>
          <a:stretch>
            <a:fillRect/>
          </a:stretch>
        </p:blipFill>
        <p:spPr>
          <a:xfrm>
            <a:off x="599893" y="1772673"/>
            <a:ext cx="10576754" cy="4457241"/>
          </a:xfrm>
          <a:prstGeom prst="rect">
            <a:avLst/>
          </a:prstGeom>
        </p:spPr>
      </p:pic>
    </p:spTree>
    <p:extLst>
      <p:ext uri="{BB962C8B-B14F-4D97-AF65-F5344CB8AC3E}">
        <p14:creationId xmlns:p14="http://schemas.microsoft.com/office/powerpoint/2010/main" val="12075441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0">
            <a:extLst>
              <a:ext uri="{FF2B5EF4-FFF2-40B4-BE49-F238E27FC236}">
                <a16:creationId xmlns:a16="http://schemas.microsoft.com/office/drawing/2014/main" id="{A3C210E6-A35A-4F68-8D60-801A019C7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2B7506C-FE38-4317-9555-2F65322AC832}"/>
              </a:ext>
            </a:extLst>
          </p:cNvPr>
          <p:cNvPicPr>
            <a:picLocks noChangeAspect="1"/>
          </p:cNvPicPr>
          <p:nvPr/>
        </p:nvPicPr>
        <p:blipFill rotWithShape="1">
          <a:blip r:embed="rId2"/>
          <a:srcRect l="8098" r="8098"/>
          <a:stretch/>
        </p:blipFill>
        <p:spPr>
          <a:xfrm>
            <a:off x="313638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6" name="Picture 5">
            <a:extLst>
              <a:ext uri="{FF2B5EF4-FFF2-40B4-BE49-F238E27FC236}">
                <a16:creationId xmlns:a16="http://schemas.microsoft.com/office/drawing/2014/main" id="{E543DB47-B657-4382-BD11-630B1B6EABD7}"/>
              </a:ext>
            </a:extLst>
          </p:cNvPr>
          <p:cNvPicPr>
            <a:picLocks noChangeAspect="1"/>
          </p:cNvPicPr>
          <p:nvPr/>
        </p:nvPicPr>
        <p:blipFill rotWithShape="1">
          <a:blip r:embed="rId3"/>
          <a:srcRect r="19393" b="-1"/>
          <a:stretch/>
        </p:blipFill>
        <p:spPr>
          <a:xfrm>
            <a:off x="7381690" y="3456433"/>
            <a:ext cx="4810310" cy="3401568"/>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p:spPr>
      </p:pic>
      <p:pic>
        <p:nvPicPr>
          <p:cNvPr id="4" name="Content Placeholder 3">
            <a:extLst>
              <a:ext uri="{FF2B5EF4-FFF2-40B4-BE49-F238E27FC236}">
                <a16:creationId xmlns:a16="http://schemas.microsoft.com/office/drawing/2014/main" id="{45BBFD37-C679-4C42-855F-9B77CD7E2AD8}"/>
              </a:ext>
            </a:extLst>
          </p:cNvPr>
          <p:cNvPicPr>
            <a:picLocks noChangeAspect="1"/>
          </p:cNvPicPr>
          <p:nvPr/>
        </p:nvPicPr>
        <p:blipFill rotWithShape="1">
          <a:blip r:embed="rId4"/>
          <a:srcRect r="5880"/>
          <a:stretch/>
        </p:blipFill>
        <p:spPr>
          <a:xfrm>
            <a:off x="318942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31" name="Freeform: Shape 22">
            <a:extLst>
              <a:ext uri="{FF2B5EF4-FFF2-40B4-BE49-F238E27FC236}">
                <a16:creationId xmlns:a16="http://schemas.microsoft.com/office/drawing/2014/main" id="{AC0D06B0-F19C-459E-B221-A34B506FB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Freeform: Shape 24">
            <a:extLst>
              <a:ext uri="{FF2B5EF4-FFF2-40B4-BE49-F238E27FC236}">
                <a16:creationId xmlns:a16="http://schemas.microsoft.com/office/drawing/2014/main" id="{345B26DA-1C6B-4C66-81C9-9C1877FC2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C74C502-48D4-4DC8-8F5C-7EFA9FFCF4E0}"/>
              </a:ext>
            </a:extLst>
          </p:cNvPr>
          <p:cNvSpPr>
            <a:spLocks noGrp="1"/>
          </p:cNvSpPr>
          <p:nvPr>
            <p:ph type="title"/>
          </p:nvPr>
        </p:nvSpPr>
        <p:spPr>
          <a:xfrm>
            <a:off x="448056" y="685800"/>
            <a:ext cx="2807208" cy="1325563"/>
          </a:xfrm>
        </p:spPr>
        <p:txBody>
          <a:bodyPr vert="horz" lIns="91440" tIns="45720" rIns="91440" bIns="45720" rtlCol="0">
            <a:normAutofit/>
          </a:bodyPr>
          <a:lstStyle/>
          <a:p>
            <a:r>
              <a:rPr lang="en-US" sz="2800" kern="1200">
                <a:latin typeface="+mj-lt"/>
                <a:ea typeface="+mj-ea"/>
                <a:cs typeface="+mj-cs"/>
              </a:rPr>
              <a:t>Metrics</a:t>
            </a:r>
          </a:p>
        </p:txBody>
      </p:sp>
      <p:sp>
        <p:nvSpPr>
          <p:cNvPr id="33" name="Rectangle 26">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5840"/>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Content Placeholder 17">
            <a:extLst>
              <a:ext uri="{FF2B5EF4-FFF2-40B4-BE49-F238E27FC236}">
                <a16:creationId xmlns:a16="http://schemas.microsoft.com/office/drawing/2014/main" id="{AD88346A-2E9F-4BBF-9E2E-26EF316B2DB4}"/>
              </a:ext>
            </a:extLst>
          </p:cNvPr>
          <p:cNvSpPr>
            <a:spLocks noGrp="1"/>
          </p:cNvSpPr>
          <p:nvPr>
            <p:ph idx="1"/>
          </p:nvPr>
        </p:nvSpPr>
        <p:spPr>
          <a:xfrm>
            <a:off x="448056" y="2258568"/>
            <a:ext cx="2807208" cy="3922776"/>
          </a:xfrm>
        </p:spPr>
        <p:txBody>
          <a:bodyPr>
            <a:normAutofit/>
          </a:bodyPr>
          <a:lstStyle/>
          <a:p>
            <a:r>
              <a:rPr lang="en-US" sz="1700" dirty="0"/>
              <a:t>Roc Slope is close to better prediction</a:t>
            </a:r>
          </a:p>
          <a:p>
            <a:r>
              <a:rPr lang="en-US" sz="1700" dirty="0"/>
              <a:t>Closer to 100%, more accurate the model is</a:t>
            </a:r>
          </a:p>
          <a:p>
            <a:r>
              <a:rPr lang="en-US" sz="1700" dirty="0"/>
              <a:t>Precision Recall are pretty high, shows the model accuracy is pretty Good.</a:t>
            </a:r>
          </a:p>
        </p:txBody>
      </p:sp>
      <p:pic>
        <p:nvPicPr>
          <p:cNvPr id="7" name="Picture 6">
            <a:extLst>
              <a:ext uri="{FF2B5EF4-FFF2-40B4-BE49-F238E27FC236}">
                <a16:creationId xmlns:a16="http://schemas.microsoft.com/office/drawing/2014/main" id="{99FBE6AF-1653-4607-BACC-7042FE26108C}"/>
              </a:ext>
            </a:extLst>
          </p:cNvPr>
          <p:cNvPicPr>
            <a:picLocks noChangeAspect="1"/>
          </p:cNvPicPr>
          <p:nvPr/>
        </p:nvPicPr>
        <p:blipFill rotWithShape="1">
          <a:blip r:embed="rId5"/>
          <a:srcRect r="22939" b="-1"/>
          <a:stretch/>
        </p:blipFill>
        <p:spPr>
          <a:xfrm>
            <a:off x="7404372" y="10"/>
            <a:ext cx="4787628"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p:spPr>
      </p:pic>
    </p:spTree>
    <p:extLst>
      <p:ext uri="{BB962C8B-B14F-4D97-AF65-F5344CB8AC3E}">
        <p14:creationId xmlns:p14="http://schemas.microsoft.com/office/powerpoint/2010/main" val="3785557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D1F599-BC6E-4105-9489-4E25C78DFEE4}"/>
              </a:ext>
            </a:extLst>
          </p:cNvPr>
          <p:cNvSpPr>
            <a:spLocks noGrp="1"/>
          </p:cNvSpPr>
          <p:nvPr>
            <p:ph type="title"/>
          </p:nvPr>
        </p:nvSpPr>
        <p:spPr>
          <a:xfrm>
            <a:off x="1812897" y="518649"/>
            <a:ext cx="9882278" cy="1067634"/>
          </a:xfrm>
        </p:spPr>
        <p:txBody>
          <a:bodyPr anchor="ctr">
            <a:normAutofit/>
          </a:bodyPr>
          <a:lstStyle/>
          <a:p>
            <a:r>
              <a:rPr lang="en-US"/>
              <a:t>How?</a:t>
            </a:r>
            <a:endParaRPr lang="en-US" dirty="0"/>
          </a:p>
        </p:txBody>
      </p:sp>
      <p:grpSp>
        <p:nvGrpSpPr>
          <p:cNvPr id="14" name="Group 10">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628863"/>
            <a:ext cx="1128382" cy="847206"/>
            <a:chOff x="8183879" y="1000124"/>
            <a:chExt cx="1562267" cy="1172973"/>
          </a:xfrm>
        </p:grpSpPr>
        <p:sp>
          <p:nvSpPr>
            <p:cNvPr id="15"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3"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5" name="Content Placeholder 2">
            <a:extLst>
              <a:ext uri="{FF2B5EF4-FFF2-40B4-BE49-F238E27FC236}">
                <a16:creationId xmlns:a16="http://schemas.microsoft.com/office/drawing/2014/main" id="{17A091CF-E573-4E26-8A89-2AF1B4A857DC}"/>
              </a:ext>
            </a:extLst>
          </p:cNvPr>
          <p:cNvGraphicFramePr>
            <a:graphicFrameLocks noGrp="1"/>
          </p:cNvGraphicFramePr>
          <p:nvPr>
            <p:ph idx="1"/>
            <p:extLst>
              <p:ext uri="{D42A27DB-BD31-4B8C-83A1-F6EECF244321}">
                <p14:modId xmlns:p14="http://schemas.microsoft.com/office/powerpoint/2010/main" val="1952401962"/>
              </p:ext>
            </p:extLst>
          </p:nvPr>
        </p:nvGraphicFramePr>
        <p:xfrm>
          <a:off x="629854" y="1860604"/>
          <a:ext cx="10907490" cy="40949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29635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867D6-EBBE-4B46-8C19-091F4EFF5EF5}"/>
              </a:ext>
            </a:extLst>
          </p:cNvPr>
          <p:cNvSpPr>
            <a:spLocks noGrp="1"/>
          </p:cNvSpPr>
          <p:nvPr>
            <p:ph type="title"/>
          </p:nvPr>
        </p:nvSpPr>
        <p:spPr/>
        <p:txBody>
          <a:bodyPr/>
          <a:lstStyle/>
          <a:p>
            <a:r>
              <a:rPr lang="en-US" dirty="0"/>
              <a:t>Model Features</a:t>
            </a:r>
          </a:p>
        </p:txBody>
      </p:sp>
      <p:sp>
        <p:nvSpPr>
          <p:cNvPr id="3" name="Content Placeholder 2">
            <a:extLst>
              <a:ext uri="{FF2B5EF4-FFF2-40B4-BE49-F238E27FC236}">
                <a16:creationId xmlns:a16="http://schemas.microsoft.com/office/drawing/2014/main" id="{EAE23A99-707F-441A-B5DA-5822D9F015DC}"/>
              </a:ext>
            </a:extLst>
          </p:cNvPr>
          <p:cNvSpPr>
            <a:spLocks noGrp="1"/>
          </p:cNvSpPr>
          <p:nvPr>
            <p:ph idx="1"/>
          </p:nvPr>
        </p:nvSpPr>
        <p:spPr/>
        <p:txBody>
          <a:bodyPr>
            <a:normAutofit fontScale="92500" lnSpcReduction="20000"/>
          </a:bodyPr>
          <a:lstStyle/>
          <a:p>
            <a:r>
              <a:rPr lang="en-US" dirty="0"/>
              <a:t>Current Evaluation Model of Likelihood to Leave </a:t>
            </a:r>
          </a:p>
          <a:p>
            <a:r>
              <a:rPr lang="en-US" dirty="0" err="1"/>
              <a:t>EmployeeLeft</a:t>
            </a:r>
            <a:r>
              <a:rPr lang="en-US" dirty="0"/>
              <a:t> – (label)</a:t>
            </a:r>
          </a:p>
          <a:p>
            <a:r>
              <a:rPr lang="en-US" dirty="0"/>
              <a:t>Hired through SMTP, Marked for PHT Program</a:t>
            </a:r>
          </a:p>
          <a:p>
            <a:r>
              <a:rPr lang="en-US" dirty="0"/>
              <a:t>Recruiting Location Code, </a:t>
            </a:r>
          </a:p>
          <a:p>
            <a:r>
              <a:rPr lang="en-US" dirty="0"/>
              <a:t>Salary</a:t>
            </a:r>
          </a:p>
          <a:p>
            <a:r>
              <a:rPr lang="en-US" dirty="0"/>
              <a:t>Survey, Relative, Attitude toward Environment</a:t>
            </a:r>
          </a:p>
          <a:p>
            <a:r>
              <a:rPr lang="en-US" dirty="0"/>
              <a:t>Survey, Relative, Attitude toward Peers</a:t>
            </a:r>
          </a:p>
          <a:p>
            <a:r>
              <a:rPr lang="en-US" dirty="0"/>
              <a:t>Survey, Relative, Peers Average Attitude toward Peers</a:t>
            </a:r>
          </a:p>
          <a:p>
            <a:r>
              <a:rPr lang="en-US" dirty="0"/>
              <a:t>Survey, Relative, Peers Average Attitude toward Work/Life Balance</a:t>
            </a:r>
          </a:p>
          <a:p>
            <a:r>
              <a:rPr lang="en-US" dirty="0"/>
              <a:t>University (Category column)</a:t>
            </a:r>
          </a:p>
        </p:txBody>
      </p:sp>
    </p:spTree>
    <p:extLst>
      <p:ext uri="{BB962C8B-B14F-4D97-AF65-F5344CB8AC3E}">
        <p14:creationId xmlns:p14="http://schemas.microsoft.com/office/powerpoint/2010/main" val="3986297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a:extLst>
              <a:ext uri="{FF2B5EF4-FFF2-40B4-BE49-F238E27FC236}">
                <a16:creationId xmlns:a16="http://schemas.microsoft.com/office/drawing/2014/main" id="{2961A9B4-C513-44E1-BA0D-3C51D3A990EB}"/>
              </a:ext>
            </a:extLst>
          </p:cNvPr>
          <p:cNvPicPr>
            <a:picLocks noGrp="1" noChangeAspect="1"/>
          </p:cNvPicPr>
          <p:nvPr>
            <p:ph idx="1"/>
          </p:nvPr>
        </p:nvPicPr>
        <p:blipFill rotWithShape="1">
          <a:blip r:embed="rId2"/>
          <a:srcRect r="3538" b="1"/>
          <a:stretch/>
        </p:blipFill>
        <p:spPr>
          <a:xfrm>
            <a:off x="20" y="1282"/>
            <a:ext cx="12191980" cy="6856718"/>
          </a:xfrm>
          <a:prstGeom prst="rect">
            <a:avLst/>
          </a:prstGeom>
        </p:spPr>
      </p:pic>
    </p:spTree>
    <p:extLst>
      <p:ext uri="{BB962C8B-B14F-4D97-AF65-F5344CB8AC3E}">
        <p14:creationId xmlns:p14="http://schemas.microsoft.com/office/powerpoint/2010/main" val="2648447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919EF-D7D7-49DC-8278-A388DAD4B24E}"/>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8189452C-DA1A-471D-96C4-ACE2B4E08455}"/>
              </a:ext>
            </a:extLst>
          </p:cNvPr>
          <p:cNvPicPr>
            <a:picLocks noGrp="1" noChangeAspect="1"/>
          </p:cNvPicPr>
          <p:nvPr>
            <p:ph idx="1"/>
          </p:nvPr>
        </p:nvPicPr>
        <p:blipFill>
          <a:blip r:embed="rId2"/>
          <a:stretch>
            <a:fillRect/>
          </a:stretch>
        </p:blipFill>
        <p:spPr>
          <a:xfrm>
            <a:off x="6501753" y="1848028"/>
            <a:ext cx="4527064" cy="1747929"/>
          </a:xfrm>
          <a:prstGeom prst="rect">
            <a:avLst/>
          </a:prstGeom>
        </p:spPr>
      </p:pic>
      <p:pic>
        <p:nvPicPr>
          <p:cNvPr id="4" name="Picture 3">
            <a:extLst>
              <a:ext uri="{FF2B5EF4-FFF2-40B4-BE49-F238E27FC236}">
                <a16:creationId xmlns:a16="http://schemas.microsoft.com/office/drawing/2014/main" id="{3D807D10-AE38-46A5-9696-13A91559DD7A}"/>
              </a:ext>
            </a:extLst>
          </p:cNvPr>
          <p:cNvPicPr>
            <a:picLocks noChangeAspect="1"/>
          </p:cNvPicPr>
          <p:nvPr/>
        </p:nvPicPr>
        <p:blipFill>
          <a:blip r:embed="rId3"/>
          <a:stretch>
            <a:fillRect/>
          </a:stretch>
        </p:blipFill>
        <p:spPr>
          <a:xfrm>
            <a:off x="838200" y="1915496"/>
            <a:ext cx="4640422" cy="1747929"/>
          </a:xfrm>
          <a:prstGeom prst="rect">
            <a:avLst/>
          </a:prstGeom>
        </p:spPr>
      </p:pic>
      <p:pic>
        <p:nvPicPr>
          <p:cNvPr id="5" name="Picture 4">
            <a:extLst>
              <a:ext uri="{FF2B5EF4-FFF2-40B4-BE49-F238E27FC236}">
                <a16:creationId xmlns:a16="http://schemas.microsoft.com/office/drawing/2014/main" id="{CA7440A2-4B1F-4823-AFFF-4D883D9479C7}"/>
              </a:ext>
            </a:extLst>
          </p:cNvPr>
          <p:cNvPicPr>
            <a:picLocks noChangeAspect="1"/>
          </p:cNvPicPr>
          <p:nvPr/>
        </p:nvPicPr>
        <p:blipFill>
          <a:blip r:embed="rId4"/>
          <a:stretch>
            <a:fillRect/>
          </a:stretch>
        </p:blipFill>
        <p:spPr>
          <a:xfrm>
            <a:off x="1019236" y="3753297"/>
            <a:ext cx="7239485" cy="2283046"/>
          </a:xfrm>
          <a:prstGeom prst="rect">
            <a:avLst/>
          </a:prstGeom>
        </p:spPr>
      </p:pic>
    </p:spTree>
    <p:extLst>
      <p:ext uri="{BB962C8B-B14F-4D97-AF65-F5344CB8AC3E}">
        <p14:creationId xmlns:p14="http://schemas.microsoft.com/office/powerpoint/2010/main" val="3578716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667D3-3124-490B-B81F-0F19A1843C0D}"/>
              </a:ext>
            </a:extLst>
          </p:cNvPr>
          <p:cNvSpPr>
            <a:spLocks noGrp="1"/>
          </p:cNvSpPr>
          <p:nvPr>
            <p:ph type="title"/>
          </p:nvPr>
        </p:nvSpPr>
        <p:spPr>
          <a:xfrm>
            <a:off x="838200" y="365125"/>
            <a:ext cx="10515600" cy="665759"/>
          </a:xfrm>
        </p:spPr>
        <p:txBody>
          <a:bodyPr>
            <a:normAutofit fontScale="90000"/>
          </a:bodyPr>
          <a:lstStyle/>
          <a:p>
            <a:r>
              <a:rPr lang="en-US" dirty="0"/>
              <a:t>Correlation</a:t>
            </a:r>
          </a:p>
        </p:txBody>
      </p:sp>
      <p:pic>
        <p:nvPicPr>
          <p:cNvPr id="4" name="Picture 3">
            <a:extLst>
              <a:ext uri="{FF2B5EF4-FFF2-40B4-BE49-F238E27FC236}">
                <a16:creationId xmlns:a16="http://schemas.microsoft.com/office/drawing/2014/main" id="{90C8EBB5-1A0F-492E-83FE-B2862710EB3E}"/>
              </a:ext>
            </a:extLst>
          </p:cNvPr>
          <p:cNvPicPr>
            <a:picLocks noChangeAspect="1"/>
          </p:cNvPicPr>
          <p:nvPr/>
        </p:nvPicPr>
        <p:blipFill>
          <a:blip r:embed="rId2"/>
          <a:stretch>
            <a:fillRect/>
          </a:stretch>
        </p:blipFill>
        <p:spPr>
          <a:xfrm>
            <a:off x="2842212" y="996317"/>
            <a:ext cx="6272668" cy="5428200"/>
          </a:xfrm>
          <a:prstGeom prst="rect">
            <a:avLst/>
          </a:prstGeom>
        </p:spPr>
      </p:pic>
    </p:spTree>
    <p:extLst>
      <p:ext uri="{BB962C8B-B14F-4D97-AF65-F5344CB8AC3E}">
        <p14:creationId xmlns:p14="http://schemas.microsoft.com/office/powerpoint/2010/main" val="1527598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C1979-F8E2-46D0-B64A-D29EC5A2D3F1}"/>
              </a:ext>
            </a:extLst>
          </p:cNvPr>
          <p:cNvSpPr>
            <a:spLocks noGrp="1"/>
          </p:cNvSpPr>
          <p:nvPr>
            <p:ph type="title"/>
          </p:nvPr>
        </p:nvSpPr>
        <p:spPr/>
        <p:txBody>
          <a:bodyPr/>
          <a:lstStyle/>
          <a:p>
            <a:r>
              <a:rPr lang="en-US" dirty="0"/>
              <a:t>Model Summary</a:t>
            </a:r>
          </a:p>
        </p:txBody>
      </p:sp>
      <p:pic>
        <p:nvPicPr>
          <p:cNvPr id="5" name="Content Placeholder 4">
            <a:extLst>
              <a:ext uri="{FF2B5EF4-FFF2-40B4-BE49-F238E27FC236}">
                <a16:creationId xmlns:a16="http://schemas.microsoft.com/office/drawing/2014/main" id="{D743E6FC-8103-4760-8FA9-338F00B2DFC6}"/>
              </a:ext>
            </a:extLst>
          </p:cNvPr>
          <p:cNvPicPr>
            <a:picLocks noGrp="1" noChangeAspect="1"/>
          </p:cNvPicPr>
          <p:nvPr>
            <p:ph idx="1"/>
          </p:nvPr>
        </p:nvPicPr>
        <p:blipFill>
          <a:blip r:embed="rId2"/>
          <a:stretch>
            <a:fillRect/>
          </a:stretch>
        </p:blipFill>
        <p:spPr>
          <a:xfrm>
            <a:off x="6612984" y="1825625"/>
            <a:ext cx="3998144" cy="4351338"/>
          </a:xfrm>
          <a:prstGeom prst="rect">
            <a:avLst/>
          </a:prstGeom>
        </p:spPr>
      </p:pic>
      <p:pic>
        <p:nvPicPr>
          <p:cNvPr id="4" name="Picture 3">
            <a:extLst>
              <a:ext uri="{FF2B5EF4-FFF2-40B4-BE49-F238E27FC236}">
                <a16:creationId xmlns:a16="http://schemas.microsoft.com/office/drawing/2014/main" id="{F43BC225-8CAB-465D-8F12-6EEBE7FD969B}"/>
              </a:ext>
            </a:extLst>
          </p:cNvPr>
          <p:cNvPicPr>
            <a:picLocks noChangeAspect="1"/>
          </p:cNvPicPr>
          <p:nvPr/>
        </p:nvPicPr>
        <p:blipFill>
          <a:blip r:embed="rId3"/>
          <a:stretch>
            <a:fillRect/>
          </a:stretch>
        </p:blipFill>
        <p:spPr>
          <a:xfrm>
            <a:off x="1007330" y="1883568"/>
            <a:ext cx="4740034" cy="3928987"/>
          </a:xfrm>
          <a:prstGeom prst="rect">
            <a:avLst/>
          </a:prstGeom>
        </p:spPr>
      </p:pic>
    </p:spTree>
    <p:extLst>
      <p:ext uri="{BB962C8B-B14F-4D97-AF65-F5344CB8AC3E}">
        <p14:creationId xmlns:p14="http://schemas.microsoft.com/office/powerpoint/2010/main" val="369149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C94C2-50C3-4BF1-BEF1-F281F8C7E966}"/>
              </a:ext>
            </a:extLst>
          </p:cNvPr>
          <p:cNvSpPr>
            <a:spLocks noGrp="1"/>
          </p:cNvSpPr>
          <p:nvPr>
            <p:ph type="title"/>
          </p:nvPr>
        </p:nvSpPr>
        <p:spPr/>
        <p:txBody>
          <a:bodyPr/>
          <a:lstStyle/>
          <a:p>
            <a:r>
              <a:rPr lang="en-US" dirty="0"/>
              <a:t>Model Summary</a:t>
            </a:r>
          </a:p>
        </p:txBody>
      </p:sp>
      <p:pic>
        <p:nvPicPr>
          <p:cNvPr id="5" name="Content Placeholder 4">
            <a:extLst>
              <a:ext uri="{FF2B5EF4-FFF2-40B4-BE49-F238E27FC236}">
                <a16:creationId xmlns:a16="http://schemas.microsoft.com/office/drawing/2014/main" id="{7DC29C47-D30A-422C-A8CE-D37A42BC0A5E}"/>
              </a:ext>
            </a:extLst>
          </p:cNvPr>
          <p:cNvPicPr>
            <a:picLocks noGrp="1" noChangeAspect="1"/>
          </p:cNvPicPr>
          <p:nvPr>
            <p:ph idx="1"/>
          </p:nvPr>
        </p:nvPicPr>
        <p:blipFill>
          <a:blip r:embed="rId2"/>
          <a:stretch>
            <a:fillRect/>
          </a:stretch>
        </p:blipFill>
        <p:spPr>
          <a:xfrm>
            <a:off x="6009196" y="1808152"/>
            <a:ext cx="5295498" cy="3812204"/>
          </a:xfrm>
          <a:prstGeom prst="rect">
            <a:avLst/>
          </a:prstGeom>
        </p:spPr>
      </p:pic>
      <p:pic>
        <p:nvPicPr>
          <p:cNvPr id="4" name="Picture 3">
            <a:extLst>
              <a:ext uri="{FF2B5EF4-FFF2-40B4-BE49-F238E27FC236}">
                <a16:creationId xmlns:a16="http://schemas.microsoft.com/office/drawing/2014/main" id="{01B3EDAC-1AFD-4EAD-AEE7-F46ACA2213B0}"/>
              </a:ext>
            </a:extLst>
          </p:cNvPr>
          <p:cNvPicPr>
            <a:picLocks noChangeAspect="1"/>
          </p:cNvPicPr>
          <p:nvPr/>
        </p:nvPicPr>
        <p:blipFill>
          <a:blip r:embed="rId3"/>
          <a:stretch>
            <a:fillRect/>
          </a:stretch>
        </p:blipFill>
        <p:spPr>
          <a:xfrm>
            <a:off x="982596" y="1703041"/>
            <a:ext cx="4713476" cy="4237005"/>
          </a:xfrm>
          <a:prstGeom prst="rect">
            <a:avLst/>
          </a:prstGeom>
        </p:spPr>
      </p:pic>
    </p:spTree>
    <p:extLst>
      <p:ext uri="{BB962C8B-B14F-4D97-AF65-F5344CB8AC3E}">
        <p14:creationId xmlns:p14="http://schemas.microsoft.com/office/powerpoint/2010/main" val="17653807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593</TotalTime>
  <Words>448</Words>
  <Application>Microsoft Office PowerPoint</Application>
  <PresentationFormat>Widescreen</PresentationFormat>
  <Paragraphs>57</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Segoe UI</vt:lpstr>
      <vt:lpstr>Office Theme</vt:lpstr>
      <vt:lpstr>Employee Turnover</vt:lpstr>
      <vt:lpstr>Use Case:</vt:lpstr>
      <vt:lpstr>How?</vt:lpstr>
      <vt:lpstr>Model Features</vt:lpstr>
      <vt:lpstr>PowerPoint Presentation</vt:lpstr>
      <vt:lpstr>PowerPoint Presentation</vt:lpstr>
      <vt:lpstr>Correlation</vt:lpstr>
      <vt:lpstr>Model Summary</vt:lpstr>
      <vt:lpstr>Model Summary</vt:lpstr>
      <vt:lpstr>Explainability</vt:lpstr>
      <vt:lpstr>Explainability</vt:lpstr>
      <vt:lpstr>Explainability</vt:lpstr>
      <vt:lpstr>Model Performance</vt:lpstr>
      <vt:lpstr>Aggregate Feature Importance</vt:lpstr>
      <vt:lpstr>Feature Importance - Individual</vt:lpstr>
      <vt:lpstr>LightGBM features importance</vt:lpstr>
      <vt:lpstr>Fairness using Fair Learn</vt:lpstr>
      <vt:lpstr>Outcomes</vt:lpstr>
      <vt:lpstr>Architecture</vt:lpstr>
      <vt:lpstr>Designer</vt:lpstr>
      <vt:lpstr>Output Metrics</vt:lpstr>
      <vt:lpstr>Automated ML</vt:lpstr>
      <vt:lpstr>Explain ability – Global Importance</vt:lpstr>
      <vt:lpstr>Summary Importance</vt:lpstr>
      <vt:lpstr>Metrics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Turnover</dc:title>
  <dc:creator>Balamurugan Balakreshnan</dc:creator>
  <cp:lastModifiedBy>Balamurugan Balakreshnan</cp:lastModifiedBy>
  <cp:revision>28</cp:revision>
  <dcterms:created xsi:type="dcterms:W3CDTF">2020-11-02T21:41:47Z</dcterms:created>
  <dcterms:modified xsi:type="dcterms:W3CDTF">2020-11-04T23:30:23Z</dcterms:modified>
</cp:coreProperties>
</file>